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Lst>
  <p:notesMasterIdLst>
    <p:notesMasterId r:id="rId18"/>
  </p:notesMasterIdLst>
  <p:handoutMasterIdLst>
    <p:handoutMasterId r:id="rId19"/>
  </p:handoutMasterIdLst>
  <p:sldIdLst>
    <p:sldId id="332" r:id="rId5"/>
    <p:sldId id="333" r:id="rId6"/>
    <p:sldId id="334" r:id="rId7"/>
    <p:sldId id="336" r:id="rId8"/>
    <p:sldId id="337" r:id="rId9"/>
    <p:sldId id="338" r:id="rId10"/>
    <p:sldId id="339" r:id="rId11"/>
    <p:sldId id="340" r:id="rId12"/>
    <p:sldId id="341" r:id="rId13"/>
    <p:sldId id="346" r:id="rId14"/>
    <p:sldId id="347" r:id="rId15"/>
    <p:sldId id="342"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0" autoAdjust="0"/>
    <p:restoredTop sz="95388" autoAdjust="0"/>
  </p:normalViewPr>
  <p:slideViewPr>
    <p:cSldViewPr snapToGrid="0">
      <p:cViewPr varScale="1">
        <p:scale>
          <a:sx n="244" d="100"/>
          <a:sy n="244" d="100"/>
        </p:scale>
        <p:origin x="1200" y="192"/>
      </p:cViewPr>
      <p:guideLst>
        <p:guide orient="horz" pos="2160"/>
        <p:guide pos="3840"/>
      </p:guideLst>
    </p:cSldViewPr>
  </p:slideViewPr>
  <p:outlineViewPr>
    <p:cViewPr>
      <p:scale>
        <a:sx n="33" d="100"/>
        <a:sy n="33" d="100"/>
      </p:scale>
      <p:origin x="0" y="-3456"/>
    </p:cViewPr>
  </p:outlineViewPr>
  <p:notesTextViewPr>
    <p:cViewPr>
      <p:scale>
        <a:sx n="1" d="1"/>
        <a:sy n="1" d="1"/>
      </p:scale>
      <p:origin x="0" y="0"/>
    </p:cViewPr>
  </p:notesTextViewPr>
  <p:sorterViewPr>
    <p:cViewPr>
      <p:scale>
        <a:sx n="100" d="100"/>
        <a:sy n="100" d="100"/>
      </p:scale>
      <p:origin x="0" y="-7325"/>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7403-EB4A-4177-AFCE-6A9D7B160C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AC49177-C030-4043-9380-EA6E4C94A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C7415F-6970-4DE4-93F1-94FEF07D0F1C}" type="datetimeFigureOut">
              <a:rPr lang="en-US" smtClean="0"/>
              <a:t>11/25/2024</a:t>
            </a:fld>
            <a:endParaRPr lang="en-US" dirty="0"/>
          </a:p>
        </p:txBody>
      </p:sp>
      <p:sp>
        <p:nvSpPr>
          <p:cNvPr id="4" name="Footer Placeholder 3">
            <a:extLst>
              <a:ext uri="{FF2B5EF4-FFF2-40B4-BE49-F238E27FC236}">
                <a16:creationId xmlns:a16="http://schemas.microsoft.com/office/drawing/2014/main" id="{BC4C83CE-EC9B-40C4-BD7A-48797AE5B1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9A75D-9B4E-4704-98C7-2A42472F1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C6D6D-E986-427F-AD9C-4E9408DDBE53}" type="slidenum">
              <a:rPr lang="en-US" smtClean="0"/>
              <a:t>‹#›</a:t>
            </a:fld>
            <a:endParaRPr lang="en-US" dirty="0"/>
          </a:p>
        </p:txBody>
      </p:sp>
    </p:spTree>
    <p:extLst>
      <p:ext uri="{BB962C8B-B14F-4D97-AF65-F5344CB8AC3E}">
        <p14:creationId xmlns:p14="http://schemas.microsoft.com/office/powerpoint/2010/main" val="299877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86E6E5-5A19-4AE7-8D4E-049C5315C9A0}"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A580F-E35D-42E1-AF82-E41CC201EA91}" type="slidenum">
              <a:rPr lang="en-US" smtClean="0"/>
              <a:t>‹#›</a:t>
            </a:fld>
            <a:endParaRPr lang="en-US" dirty="0"/>
          </a:p>
        </p:txBody>
      </p:sp>
    </p:spTree>
    <p:extLst>
      <p:ext uri="{BB962C8B-B14F-4D97-AF65-F5344CB8AC3E}">
        <p14:creationId xmlns:p14="http://schemas.microsoft.com/office/powerpoint/2010/main" val="14536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a:t>
            </a:fld>
            <a:endParaRPr lang="en-US" dirty="0"/>
          </a:p>
        </p:txBody>
      </p:sp>
    </p:spTree>
    <p:extLst>
      <p:ext uri="{BB962C8B-B14F-4D97-AF65-F5344CB8AC3E}">
        <p14:creationId xmlns:p14="http://schemas.microsoft.com/office/powerpoint/2010/main" val="293488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67D8-C05F-2B7F-A968-ED74AAA7B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6E59C-6E7B-BFC6-F5AD-152581527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B4713-A266-70F7-920A-F6E7656876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ABF88-27DB-1A9A-59A5-1EC5F42DB968}"/>
              </a:ext>
            </a:extLst>
          </p:cNvPr>
          <p:cNvSpPr>
            <a:spLocks noGrp="1"/>
          </p:cNvSpPr>
          <p:nvPr>
            <p:ph type="sldNum" sz="quarter" idx="5"/>
          </p:nvPr>
        </p:nvSpPr>
        <p:spPr/>
        <p:txBody>
          <a:bodyPr/>
          <a:lstStyle/>
          <a:p>
            <a:fld id="{115A580F-E35D-42E1-AF82-E41CC201EA91}" type="slidenum">
              <a:rPr lang="en-US" smtClean="0"/>
              <a:t>10</a:t>
            </a:fld>
            <a:endParaRPr lang="en-US" dirty="0"/>
          </a:p>
        </p:txBody>
      </p:sp>
    </p:spTree>
    <p:extLst>
      <p:ext uri="{BB962C8B-B14F-4D97-AF65-F5344CB8AC3E}">
        <p14:creationId xmlns:p14="http://schemas.microsoft.com/office/powerpoint/2010/main" val="81352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90058-264D-BB52-5AAC-8468114D0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2ECC1-E580-5908-E2B0-DD0AEFCA0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803B1-4487-8A26-D406-A2AE5A8E7D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2BAEA7-3BEF-294C-4F25-BB4303BFBA6F}"/>
              </a:ext>
            </a:extLst>
          </p:cNvPr>
          <p:cNvSpPr>
            <a:spLocks noGrp="1"/>
          </p:cNvSpPr>
          <p:nvPr>
            <p:ph type="sldNum" sz="quarter" idx="5"/>
          </p:nvPr>
        </p:nvSpPr>
        <p:spPr/>
        <p:txBody>
          <a:bodyPr/>
          <a:lstStyle/>
          <a:p>
            <a:fld id="{115A580F-E35D-42E1-AF82-E41CC201EA91}" type="slidenum">
              <a:rPr lang="en-US" smtClean="0"/>
              <a:t>11</a:t>
            </a:fld>
            <a:endParaRPr lang="en-US" dirty="0"/>
          </a:p>
        </p:txBody>
      </p:sp>
    </p:spTree>
    <p:extLst>
      <p:ext uri="{BB962C8B-B14F-4D97-AF65-F5344CB8AC3E}">
        <p14:creationId xmlns:p14="http://schemas.microsoft.com/office/powerpoint/2010/main" val="236679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12</a:t>
            </a:fld>
            <a:endParaRPr lang="en-US" dirty="0"/>
          </a:p>
        </p:txBody>
      </p:sp>
    </p:spTree>
    <p:extLst>
      <p:ext uri="{BB962C8B-B14F-4D97-AF65-F5344CB8AC3E}">
        <p14:creationId xmlns:p14="http://schemas.microsoft.com/office/powerpoint/2010/main" val="1558809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13</a:t>
            </a:fld>
            <a:endParaRPr lang="en-US" dirty="0"/>
          </a:p>
        </p:txBody>
      </p:sp>
    </p:spTree>
    <p:extLst>
      <p:ext uri="{BB962C8B-B14F-4D97-AF65-F5344CB8AC3E}">
        <p14:creationId xmlns:p14="http://schemas.microsoft.com/office/powerpoint/2010/main" val="151628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2</a:t>
            </a:fld>
            <a:endParaRPr lang="en-US" dirty="0"/>
          </a:p>
        </p:txBody>
      </p:sp>
    </p:spTree>
    <p:extLst>
      <p:ext uri="{BB962C8B-B14F-4D97-AF65-F5344CB8AC3E}">
        <p14:creationId xmlns:p14="http://schemas.microsoft.com/office/powerpoint/2010/main" val="172153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3</a:t>
            </a:fld>
            <a:endParaRPr lang="en-US" dirty="0"/>
          </a:p>
        </p:txBody>
      </p:sp>
    </p:spTree>
    <p:extLst>
      <p:ext uri="{BB962C8B-B14F-4D97-AF65-F5344CB8AC3E}">
        <p14:creationId xmlns:p14="http://schemas.microsoft.com/office/powerpoint/2010/main" val="289812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4</a:t>
            </a:fld>
            <a:endParaRPr lang="en-US" dirty="0"/>
          </a:p>
        </p:txBody>
      </p:sp>
    </p:spTree>
    <p:extLst>
      <p:ext uri="{BB962C8B-B14F-4D97-AF65-F5344CB8AC3E}">
        <p14:creationId xmlns:p14="http://schemas.microsoft.com/office/powerpoint/2010/main" val="155038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5</a:t>
            </a:fld>
            <a:endParaRPr lang="en-US" dirty="0"/>
          </a:p>
        </p:txBody>
      </p:sp>
    </p:spTree>
    <p:extLst>
      <p:ext uri="{BB962C8B-B14F-4D97-AF65-F5344CB8AC3E}">
        <p14:creationId xmlns:p14="http://schemas.microsoft.com/office/powerpoint/2010/main" val="7548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6</a:t>
            </a:fld>
            <a:endParaRPr lang="en-US" dirty="0"/>
          </a:p>
        </p:txBody>
      </p:sp>
    </p:spTree>
    <p:extLst>
      <p:ext uri="{BB962C8B-B14F-4D97-AF65-F5344CB8AC3E}">
        <p14:creationId xmlns:p14="http://schemas.microsoft.com/office/powerpoint/2010/main" val="186735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7</a:t>
            </a:fld>
            <a:endParaRPr lang="en-US" dirty="0"/>
          </a:p>
        </p:txBody>
      </p:sp>
    </p:spTree>
    <p:extLst>
      <p:ext uri="{BB962C8B-B14F-4D97-AF65-F5344CB8AC3E}">
        <p14:creationId xmlns:p14="http://schemas.microsoft.com/office/powerpoint/2010/main" val="379183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8</a:t>
            </a:fld>
            <a:endParaRPr lang="en-US" dirty="0"/>
          </a:p>
        </p:txBody>
      </p:sp>
    </p:spTree>
    <p:extLst>
      <p:ext uri="{BB962C8B-B14F-4D97-AF65-F5344CB8AC3E}">
        <p14:creationId xmlns:p14="http://schemas.microsoft.com/office/powerpoint/2010/main" val="371719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5A580F-E35D-42E1-AF82-E41CC201EA91}" type="slidenum">
              <a:rPr lang="en-US" smtClean="0"/>
              <a:t>9</a:t>
            </a:fld>
            <a:endParaRPr lang="en-US" dirty="0"/>
          </a:p>
        </p:txBody>
      </p:sp>
    </p:spTree>
    <p:extLst>
      <p:ext uri="{BB962C8B-B14F-4D97-AF65-F5344CB8AC3E}">
        <p14:creationId xmlns:p14="http://schemas.microsoft.com/office/powerpoint/2010/main" val="337767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450219008"/>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63253305"/>
      </p:ext>
    </p:extLst>
  </p:cSld>
  <p:clrMapOvr>
    <a:masterClrMapping/>
  </p:clrMapOvr>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143217190"/>
      </p:ext>
    </p:extLst>
  </p:cSld>
  <p:clrMapOvr>
    <a:masterClrMapping/>
  </p:clrMapOvr>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685800" y="908591"/>
            <a:ext cx="4058728" cy="5225507"/>
          </a:xfrm>
        </p:spPr>
        <p:txBody>
          <a:bodyPr anchor="t">
            <a:normAutofit/>
          </a:bodyPr>
          <a:lstStyle>
            <a:lvl1pPr>
              <a:defRPr sz="3200"/>
            </a:lvl1pPr>
          </a:lstStyle>
          <a:p>
            <a:r>
              <a:rPr lang="en-US" dirty="0"/>
              <a:t>Click to add title</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699125" y="0"/>
            <a:ext cx="5786438" cy="6134100"/>
          </a:xfrm>
        </p:spPr>
        <p:txBody>
          <a:bodyPr/>
          <a:lstStyle>
            <a:lvl1pPr marL="0" indent="0" algn="ctr">
              <a:buNone/>
              <a:defRPr/>
            </a:lvl1pPr>
          </a:lstStyle>
          <a:p>
            <a:r>
              <a:rPr lang="en-US" dirty="0"/>
              <a:t>Click icon to insert picture</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3" name="Straight Connector 2">
            <a:extLst>
              <a:ext uri="{FF2B5EF4-FFF2-40B4-BE49-F238E27FC236}">
                <a16:creationId xmlns:a16="http://schemas.microsoft.com/office/drawing/2014/main" id="{8B32A424-7EFB-F80C-2BDA-94D103A55F77}"/>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68EFEEF-ABDC-22C9-C5DB-0494BEB8687D}"/>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001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352414-3211-CEB2-31A1-11097989D435}"/>
              </a:ext>
            </a:extLst>
          </p:cNvPr>
          <p:cNvSpPr>
            <a:spLocks noGrp="1"/>
          </p:cNvSpPr>
          <p:nvPr>
            <p:ph type="title" hasCustomPrompt="1"/>
          </p:nvPr>
        </p:nvSpPr>
        <p:spPr>
          <a:xfrm>
            <a:off x="705934" y="723900"/>
            <a:ext cx="3503757" cy="5316415"/>
          </a:xfrm>
        </p:spPr>
        <p:txBody>
          <a:bodyPr>
            <a:normAutofit/>
          </a:bodyPr>
          <a:lstStyle>
            <a:lvl1pPr>
              <a:defRPr sz="3200"/>
            </a:lvl1pPr>
          </a:lstStyle>
          <a:p>
            <a:r>
              <a:rPr lang="en-US" dirty="0"/>
              <a:t>Click to add title</a:t>
            </a:r>
          </a:p>
        </p:txBody>
      </p:sp>
      <p:sp>
        <p:nvSpPr>
          <p:cNvPr id="9" name="Content Placeholder 8">
            <a:extLst>
              <a:ext uri="{FF2B5EF4-FFF2-40B4-BE49-F238E27FC236}">
                <a16:creationId xmlns:a16="http://schemas.microsoft.com/office/drawing/2014/main" id="{4BA26D20-54E1-2490-0D75-F08BCB7D3BFF}"/>
              </a:ext>
            </a:extLst>
          </p:cNvPr>
          <p:cNvSpPr>
            <a:spLocks noGrp="1"/>
          </p:cNvSpPr>
          <p:nvPr>
            <p:ph sz="quarter" idx="10" hasCustomPrompt="1"/>
          </p:nvPr>
        </p:nvSpPr>
        <p:spPr>
          <a:xfrm>
            <a:off x="5582232" y="2053087"/>
            <a:ext cx="5903332" cy="3987230"/>
          </a:xfrm>
        </p:spPr>
        <p:txBody>
          <a:bodyPr anchor="t"/>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5" name="Straight Connector 4">
            <a:extLst>
              <a:ext uri="{FF2B5EF4-FFF2-40B4-BE49-F238E27FC236}">
                <a16:creationId xmlns:a16="http://schemas.microsoft.com/office/drawing/2014/main" id="{998A376F-AF56-AABE-DFA3-DE5A8C899613}"/>
              </a:ext>
              <a:ext uri="{C183D7F6-B498-43B3-948B-1728B52AA6E4}">
                <adec:decorative xmlns:adec="http://schemas.microsoft.com/office/drawing/2017/decorative" val="1"/>
              </a:ext>
            </a:extLst>
          </p:cNvPr>
          <p:cNvCxnSpPr>
            <a:cxnSpLocks/>
          </p:cNvCxnSpPr>
          <p:nvPr userDrawn="1"/>
        </p:nvCxnSpPr>
        <p:spPr>
          <a:xfrm>
            <a:off x="5695467" y="723900"/>
            <a:ext cx="579059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DE9D420-BBEC-E7C6-7E76-FB9791C71C96}"/>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22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2D6AD5-5357-463C-B785-6A488FFC8D76}"/>
              </a:ext>
            </a:extLst>
          </p:cNvPr>
          <p:cNvSpPr>
            <a:spLocks noGrp="1"/>
          </p:cNvSpPr>
          <p:nvPr>
            <p:ph type="title" hasCustomPrompt="1"/>
          </p:nvPr>
        </p:nvSpPr>
        <p:spPr>
          <a:xfrm>
            <a:off x="5637007" y="817581"/>
            <a:ext cx="5935869" cy="5238159"/>
          </a:xfrm>
        </p:spPr>
        <p:txBody>
          <a:bodyPr anchor="ctr" anchorCtr="0">
            <a:noAutofit/>
          </a:bodyPr>
          <a:lstStyle>
            <a:lvl1pPr>
              <a:defRPr sz="3200"/>
            </a:lvl1pPr>
          </a:lstStyle>
          <a:p>
            <a:r>
              <a:rPr lang="en-US" dirty="0"/>
              <a:t>Click to add title</a:t>
            </a:r>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p:nvPr>
        </p:nvSpPr>
        <p:spPr>
          <a:xfrm>
            <a:off x="-1" y="1"/>
            <a:ext cx="4876799" cy="6858000"/>
          </a:xfrm>
          <a:prstGeom prst="rect">
            <a:avLst/>
          </a:prstGeom>
        </p:spPr>
        <p:txBody>
          <a:bodyPr>
            <a:normAutofit/>
          </a:bodyPr>
          <a:lstStyle>
            <a:lvl1pPr marL="0" indent="0" algn="ctr">
              <a:buNone/>
              <a:defRPr sz="1800"/>
            </a:lvl1p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60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0520" y="776873"/>
            <a:ext cx="5854182" cy="3070508"/>
          </a:xfrm>
          <a:prstGeom prst="rect">
            <a:avLst/>
          </a:prstGeom>
        </p:spPr>
        <p:txBody>
          <a:bodyPr anchor="b">
            <a:normAutofit/>
          </a:bodyPr>
          <a:lstStyle>
            <a:lvl1pPr>
              <a:defRPr sz="3200"/>
            </a:lvl1pPr>
          </a:lstStyle>
          <a:p>
            <a:r>
              <a:rPr lang="en-US" dirty="0"/>
              <a:t>Click to add title</a:t>
            </a:r>
          </a:p>
        </p:txBody>
      </p:sp>
      <p:sp>
        <p:nvSpPr>
          <p:cNvPr id="21" name="Subtitle 11">
            <a:extLst>
              <a:ext uri="{FF2B5EF4-FFF2-40B4-BE49-F238E27FC236}">
                <a16:creationId xmlns:a16="http://schemas.microsoft.com/office/drawing/2014/main" id="{13C3C1EB-2C5B-4710-893A-9DD6284D5CB0}"/>
              </a:ext>
            </a:extLst>
          </p:cNvPr>
          <p:cNvSpPr>
            <a:spLocks noGrp="1"/>
          </p:cNvSpPr>
          <p:nvPr>
            <p:ph type="subTitle" idx="1" hasCustomPrompt="1"/>
          </p:nvPr>
        </p:nvSpPr>
        <p:spPr>
          <a:xfrm>
            <a:off x="721202" y="4088927"/>
            <a:ext cx="5842218" cy="1880552"/>
          </a:xfrm>
          <a:prstGeom prst="rect">
            <a:avLst/>
          </a:prstGeom>
        </p:spPr>
        <p:txBody>
          <a:bodyPr>
            <a:normAutofit/>
          </a:bodyPr>
          <a:lstStyle>
            <a:lvl1pPr marL="0" indent="0">
              <a:buNone/>
              <a:defRPr sz="2000"/>
            </a:lvl1pPr>
          </a:lstStyle>
          <a:p>
            <a:r>
              <a:rPr lang="en-US" dirty="0"/>
              <a:t>Click to add subtitle</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0"/>
            <a:ext cx="4876800" cy="6858000"/>
          </a:xfrm>
          <a:prstGeom prst="rect">
            <a:avLst/>
          </a:prstGeom>
        </p:spPr>
        <p:txBody>
          <a:bodyPr>
            <a:normAutofit/>
          </a:bodyPr>
          <a:lstStyle>
            <a:lvl1pPr marL="0" indent="0" algn="ctr">
              <a:buNone/>
              <a:defRPr sz="1800"/>
            </a:lvl1p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54A957-6A3F-2C34-A453-905FBAE77CCD}"/>
              </a:ext>
              <a:ext uri="{C183D7F6-B498-43B3-948B-1728B52AA6E4}">
                <adec:decorative xmlns:adec="http://schemas.microsoft.com/office/drawing/2017/decorative" val="1"/>
              </a:ext>
            </a:extLst>
          </p:cNvPr>
          <p:cNvCxnSpPr>
            <a:cxnSpLocks/>
          </p:cNvCxnSpPr>
          <p:nvPr userDrawn="1"/>
        </p:nvCxnSpPr>
        <p:spPr>
          <a:xfrm>
            <a:off x="724574"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18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34592" y="976997"/>
            <a:ext cx="11000208" cy="1239985"/>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34592" y="2244725"/>
            <a:ext cx="7814185" cy="4233713"/>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9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Title 2">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AE8321-5884-9E75-1272-926961F3131D}"/>
              </a:ext>
            </a:extLst>
          </p:cNvPr>
          <p:cNvSpPr>
            <a:spLocks noGrp="1"/>
          </p:cNvSpPr>
          <p:nvPr>
            <p:ph type="title" hasCustomPrompt="1"/>
          </p:nvPr>
        </p:nvSpPr>
        <p:spPr>
          <a:xfrm>
            <a:off x="763439" y="684311"/>
            <a:ext cx="4058728" cy="2749009"/>
          </a:xfrm>
        </p:spPr>
        <p:txBody>
          <a:bodyPr anchor="b">
            <a:normAutofit/>
          </a:bodyPr>
          <a:lstStyle>
            <a:lvl1pPr algn="l">
              <a:defRPr sz="3200"/>
            </a:lvl1pPr>
          </a:lstStyle>
          <a:p>
            <a:r>
              <a:rPr lang="en-US" dirty="0"/>
              <a:t>Click to add title</a:t>
            </a:r>
          </a:p>
        </p:txBody>
      </p:sp>
      <p:sp>
        <p:nvSpPr>
          <p:cNvPr id="13" name="Content Placeholder 12">
            <a:extLst>
              <a:ext uri="{FF2B5EF4-FFF2-40B4-BE49-F238E27FC236}">
                <a16:creationId xmlns:a16="http://schemas.microsoft.com/office/drawing/2014/main" id="{5EB8AC8C-DEDA-D180-1CD8-B67B47276E34}"/>
              </a:ext>
            </a:extLst>
          </p:cNvPr>
          <p:cNvSpPr>
            <a:spLocks noGrp="1"/>
          </p:cNvSpPr>
          <p:nvPr>
            <p:ph sz="quarter" idx="11" hasCustomPrompt="1"/>
          </p:nvPr>
        </p:nvSpPr>
        <p:spPr>
          <a:xfrm>
            <a:off x="757600" y="3662835"/>
            <a:ext cx="4064567" cy="246839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B22DF521-FA73-0B43-D1F3-A28543BA84E8}"/>
              </a:ext>
            </a:extLst>
          </p:cNvPr>
          <p:cNvSpPr>
            <a:spLocks noGrp="1"/>
          </p:cNvSpPr>
          <p:nvPr>
            <p:ph type="pic" sz="quarter" idx="10" hasCustomPrompt="1"/>
          </p:nvPr>
        </p:nvSpPr>
        <p:spPr>
          <a:xfrm>
            <a:off x="5707756" y="4"/>
            <a:ext cx="5786438" cy="6134100"/>
          </a:xfrm>
        </p:spPr>
        <p:txBody>
          <a:bodyPr/>
          <a:lstStyle>
            <a:lvl1pPr marL="0" indent="0" algn="ctr">
              <a:buNone/>
              <a:defRPr/>
            </a:lvl1pPr>
          </a:lstStyle>
          <a:p>
            <a:r>
              <a:rPr lang="en-US" dirty="0"/>
              <a:t>Click icon to insert picture</a:t>
            </a:r>
          </a:p>
        </p:txBody>
      </p:sp>
      <p:cxnSp>
        <p:nvCxnSpPr>
          <p:cNvPr id="5" name="Straight Connector 4">
            <a:extLst>
              <a:ext uri="{FF2B5EF4-FFF2-40B4-BE49-F238E27FC236}">
                <a16:creationId xmlns:a16="http://schemas.microsoft.com/office/drawing/2014/main" id="{9D527B4D-405A-DCD2-6970-1162843E00DD}"/>
              </a:ext>
              <a:ext uri="{C183D7F6-B498-43B3-948B-1728B52AA6E4}">
                <adec:decorative xmlns:adec="http://schemas.microsoft.com/office/drawing/2017/decorative" val="1"/>
              </a:ext>
            </a:extLst>
          </p:cNvPr>
          <p:cNvCxnSpPr>
            <a:cxnSpLocks/>
          </p:cNvCxnSpPr>
          <p:nvPr userDrawn="1"/>
        </p:nvCxnSpPr>
        <p:spPr>
          <a:xfrm>
            <a:off x="814484" y="721031"/>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400E6515-DDBF-35F4-5C9E-FF113FD164EF}"/>
              </a:ext>
            </a:extLst>
          </p:cNvPr>
          <p:cNvSpPr>
            <a:spLocks noGrp="1"/>
          </p:cNvSpPr>
          <p:nvPr>
            <p:ph type="sldNum" sz="quarter" idx="4"/>
          </p:nvPr>
        </p:nvSpPr>
        <p:spPr>
          <a:xfrm>
            <a:off x="10919012" y="6274074"/>
            <a:ext cx="672354" cy="583926"/>
          </a:xfrm>
          <a:prstGeom prst="rect">
            <a:avLst/>
          </a:prstGeom>
        </p:spPr>
        <p:txBody>
          <a:bodyPr vert="horz" lIns="91440" tIns="45720" rIns="91440" bIns="45720" rtlCol="0" anchor="t"/>
          <a:lstStyle>
            <a:lvl1pPr algn="r">
              <a:defRPr sz="1400">
                <a:solidFill>
                  <a:schemeClr val="tx1"/>
                </a:solidFill>
              </a:defRPr>
            </a:lvl1pPr>
          </a:lstStyle>
          <a:p>
            <a:fld id="{C3DB2ADC-AF19-4574-8C10-79B5B04FCA27}" type="slidenum">
              <a:rPr lang="en-US" smtClean="0"/>
              <a:pPr/>
              <a:t>‹#›</a:t>
            </a:fld>
            <a:endParaRPr lang="en-US" dirty="0"/>
          </a:p>
        </p:txBody>
      </p:sp>
      <p:cxnSp>
        <p:nvCxnSpPr>
          <p:cNvPr id="2" name="Straight Connector 1">
            <a:extLst>
              <a:ext uri="{FF2B5EF4-FFF2-40B4-BE49-F238E27FC236}">
                <a16:creationId xmlns:a16="http://schemas.microsoft.com/office/drawing/2014/main" id="{B3B79298-0F84-5214-4916-E9C0B4B46AB4}"/>
              </a:ext>
              <a:ext uri="{C183D7F6-B498-43B3-948B-1728B52AA6E4}">
                <adec:decorative xmlns:adec="http://schemas.microsoft.com/office/drawing/2017/decorative" val="1"/>
              </a:ext>
            </a:extLst>
          </p:cNvPr>
          <p:cNvCxnSpPr>
            <a:cxnSpLocks/>
          </p:cNvCxnSpPr>
          <p:nvPr userDrawn="1"/>
        </p:nvCxnSpPr>
        <p:spPr>
          <a:xfrm>
            <a:off x="5699342" y="6136928"/>
            <a:ext cx="57867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4750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34591" y="976997"/>
            <a:ext cx="11000209" cy="1188227"/>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34593" y="2244725"/>
            <a:ext cx="5045105" cy="4233713"/>
          </a:xfrm>
        </p:spPr>
        <p:txBody>
          <a:bodyPr>
            <a:normAutofit/>
          </a:bodyPr>
          <a:lstStyle>
            <a:lvl1pPr>
              <a:spcBef>
                <a:spcPts val="0"/>
              </a:spcBef>
              <a:spcAft>
                <a:spcPts val="1200"/>
              </a:spcAft>
              <a:defRPr sz="1800"/>
            </a:lvl1pPr>
            <a:lvl2pPr>
              <a:spcBef>
                <a:spcPts val="0"/>
              </a:spcBef>
              <a:spcAft>
                <a:spcPts val="1200"/>
              </a:spcAft>
              <a:defRPr sz="1600"/>
            </a:lvl2pPr>
            <a:lvl3pPr>
              <a:spcBef>
                <a:spcPts val="0"/>
              </a:spcBef>
              <a:spcAft>
                <a:spcPts val="1200"/>
              </a:spcAft>
              <a:defRPr sz="1400"/>
            </a:lvl3pPr>
            <a:lvl4pPr>
              <a:spcBef>
                <a:spcPts val="0"/>
              </a:spcBef>
              <a:spcAft>
                <a:spcPts val="1200"/>
              </a:spcAft>
              <a:defRPr sz="1200"/>
            </a:lvl4pPr>
            <a:lvl5pPr>
              <a:spcBef>
                <a:spcPts val="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6412304" y="2244724"/>
            <a:ext cx="5322496" cy="4233713"/>
          </a:xfrm>
        </p:spPr>
        <p:txBody>
          <a:bodyPr>
            <a:normAutofit/>
          </a:bodyPr>
          <a:lstStyle>
            <a:lvl1pPr>
              <a:spcBef>
                <a:spcPts val="0"/>
              </a:spcBef>
              <a:spcAft>
                <a:spcPts val="1200"/>
              </a:spcAft>
              <a:defRPr sz="1800"/>
            </a:lvl1pPr>
            <a:lvl2pPr>
              <a:spcBef>
                <a:spcPts val="0"/>
              </a:spcBef>
              <a:spcAft>
                <a:spcPts val="1200"/>
              </a:spcAft>
              <a:defRPr sz="1600"/>
            </a:lvl2pPr>
            <a:lvl3pPr>
              <a:spcBef>
                <a:spcPts val="0"/>
              </a:spcBef>
              <a:spcAft>
                <a:spcPts val="1200"/>
              </a:spcAft>
              <a:defRPr sz="1400"/>
            </a:lvl3pPr>
            <a:lvl4pPr>
              <a:spcBef>
                <a:spcPts val="0"/>
              </a:spcBef>
              <a:spcAft>
                <a:spcPts val="1200"/>
              </a:spcAft>
              <a:defRPr sz="1200"/>
            </a:lvl4pPr>
            <a:lvl5pPr>
              <a:spcBef>
                <a:spcPts val="0"/>
              </a:spcBef>
              <a:spcAft>
                <a:spcPts val="1200"/>
              </a:spcAft>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56235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two content 2">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25965" y="976999"/>
            <a:ext cx="11034713" cy="1196853"/>
          </a:xfrm>
          <a:prstGeom prst="rect">
            <a:avLst/>
          </a:prstGeom>
        </p:spPr>
        <p:txBody>
          <a:bodyPr anchor="t">
            <a:normAutofit/>
          </a:bodyPr>
          <a:lstStyle>
            <a:lvl1pPr>
              <a:defRPr sz="3200"/>
            </a:lvl1pPr>
          </a:lstStyle>
          <a:p>
            <a:r>
              <a:rPr lang="en-US" dirty="0"/>
              <a:t>Click to add title</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741826" y="2244725"/>
            <a:ext cx="2958075" cy="3904268"/>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4407226" y="2244725"/>
            <a:ext cx="7353452" cy="3912896"/>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6" name="Straight Connector 5">
            <a:extLst>
              <a:ext uri="{FF2B5EF4-FFF2-40B4-BE49-F238E27FC236}">
                <a16:creationId xmlns:a16="http://schemas.microsoft.com/office/drawing/2014/main" id="{93AC3921-F10C-2A33-F8DF-3B42EE1E382E}"/>
              </a:ext>
              <a:ext uri="{C183D7F6-B498-43B3-948B-1728B52AA6E4}">
                <adec:decorative xmlns:adec="http://schemas.microsoft.com/office/drawing/2017/decorative" val="1"/>
              </a:ext>
            </a:extLst>
          </p:cNvPr>
          <p:cNvCxnSpPr>
            <a:cxnSpLocks/>
          </p:cNvCxnSpPr>
          <p:nvPr userDrawn="1"/>
        </p:nvCxnSpPr>
        <p:spPr>
          <a:xfrm>
            <a:off x="724574" y="723899"/>
            <a:ext cx="1101022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745873196"/>
      </p:ext>
    </p:extLst>
  </p:cSld>
  <p:clrMapOvr>
    <a:masterClrMapping/>
  </p:clrMapOvr>
  <p:hf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19146" y="983901"/>
            <a:ext cx="5724786" cy="1198580"/>
          </a:xfrm>
          <a:prstGeom prst="rect">
            <a:avLst/>
          </a:prstGeom>
        </p:spPr>
        <p:txBody>
          <a:bodyPr anchor="t">
            <a:normAutofit/>
          </a:bodyPr>
          <a:lstStyle>
            <a:lvl1pPr>
              <a:defRPr sz="3200"/>
            </a:lvl1pPr>
          </a:lstStyle>
          <a:p>
            <a:r>
              <a:rPr lang="en-US" dirty="0"/>
              <a:t>Click to add title</a:t>
            </a:r>
          </a:p>
        </p:txBody>
      </p:sp>
      <p:sp>
        <p:nvSpPr>
          <p:cNvPr id="7" name="Content Placeholder 6">
            <a:extLst>
              <a:ext uri="{FF2B5EF4-FFF2-40B4-BE49-F238E27FC236}">
                <a16:creationId xmlns:a16="http://schemas.microsoft.com/office/drawing/2014/main" id="{63C6D5E5-DE84-EC37-75DB-50DB75B5CD48}"/>
              </a:ext>
            </a:extLst>
          </p:cNvPr>
          <p:cNvSpPr>
            <a:spLocks noGrp="1"/>
          </p:cNvSpPr>
          <p:nvPr>
            <p:ph sz="quarter" idx="14" hasCustomPrompt="1"/>
          </p:nvPr>
        </p:nvSpPr>
        <p:spPr>
          <a:xfrm>
            <a:off x="710520" y="2244725"/>
            <a:ext cx="5724786" cy="379568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Picture Placeholder 28">
            <a:extLst>
              <a:ext uri="{FF2B5EF4-FFF2-40B4-BE49-F238E27FC236}">
                <a16:creationId xmlns:a16="http://schemas.microsoft.com/office/drawing/2014/main" id="{E335E712-C7FD-4BAC-B89C-58AF6594A4E7}"/>
              </a:ext>
            </a:extLst>
          </p:cNvPr>
          <p:cNvSpPr>
            <a:spLocks noGrp="1"/>
          </p:cNvSpPr>
          <p:nvPr>
            <p:ph type="pic" sz="quarter" idx="13"/>
          </p:nvPr>
        </p:nvSpPr>
        <p:spPr>
          <a:xfrm>
            <a:off x="7315200" y="723899"/>
            <a:ext cx="4876800" cy="5316510"/>
          </a:xfrm>
          <a:prstGeom prst="rect">
            <a:avLst/>
          </a:prstGeom>
        </p:spPr>
        <p:txBody>
          <a:bodyPr>
            <a:normAutofit/>
          </a:bodyPr>
          <a:lstStyle>
            <a:lvl1pPr marL="0" indent="0" algn="ctr">
              <a:buNone/>
              <a:defRPr sz="1800"/>
            </a:lvl1p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541CC69-A0B0-C1BE-2165-D8AD1B7D2DDA}"/>
              </a:ext>
              <a:ext uri="{C183D7F6-B498-43B3-948B-1728B52AA6E4}">
                <adec:decorative xmlns:adec="http://schemas.microsoft.com/office/drawing/2017/decorative" val="1"/>
              </a:ext>
            </a:extLst>
          </p:cNvPr>
          <p:cNvCxnSpPr>
            <a:cxnSpLocks/>
          </p:cNvCxnSpPr>
          <p:nvPr userDrawn="1"/>
        </p:nvCxnSpPr>
        <p:spPr>
          <a:xfrm>
            <a:off x="724574" y="723899"/>
            <a:ext cx="57867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170537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Content and Table">
    <p:spTree>
      <p:nvGrpSpPr>
        <p:cNvPr id="1" name=""/>
        <p:cNvGrpSpPr/>
        <p:nvPr/>
      </p:nvGrpSpPr>
      <p:grpSpPr>
        <a:xfrm>
          <a:off x="0" y="0"/>
          <a:ext cx="0" cy="0"/>
          <a:chOff x="0" y="0"/>
          <a:chExt cx="0" cy="0"/>
        </a:xfrm>
      </p:grpSpPr>
      <p:sp>
        <p:nvSpPr>
          <p:cNvPr id="20" name="Title 10">
            <a:extLst>
              <a:ext uri="{FF2B5EF4-FFF2-40B4-BE49-F238E27FC236}">
                <a16:creationId xmlns:a16="http://schemas.microsoft.com/office/drawing/2014/main" id="{6DC3399C-8B0E-4D7D-A955-FB1F37CF3672}"/>
              </a:ext>
            </a:extLst>
          </p:cNvPr>
          <p:cNvSpPr>
            <a:spLocks noGrp="1"/>
          </p:cNvSpPr>
          <p:nvPr>
            <p:ph type="ctrTitle" hasCustomPrompt="1"/>
          </p:nvPr>
        </p:nvSpPr>
        <p:spPr>
          <a:xfrm>
            <a:off x="734591" y="992528"/>
            <a:ext cx="10722817" cy="1188227"/>
          </a:xfrm>
          <a:prstGeom prst="rect">
            <a:avLst/>
          </a:prstGeom>
        </p:spPr>
        <p:txBody>
          <a:bodyPr anchor="t">
            <a:normAutofit/>
          </a:bodyPr>
          <a:lstStyle>
            <a:lvl1pPr>
              <a:defRPr sz="3200"/>
            </a:lvl1pPr>
          </a:lstStyle>
          <a:p>
            <a:r>
              <a:rPr lang="en-US" dirty="0"/>
              <a:t>Click to add title</a:t>
            </a:r>
          </a:p>
        </p:txBody>
      </p:sp>
      <p:sp>
        <p:nvSpPr>
          <p:cNvPr id="7" name="Content Placeholder 6">
            <a:extLst>
              <a:ext uri="{FF2B5EF4-FFF2-40B4-BE49-F238E27FC236}">
                <a16:creationId xmlns:a16="http://schemas.microsoft.com/office/drawing/2014/main" id="{63C6D5E5-DE84-EC37-75DB-50DB75B5CD48}"/>
              </a:ext>
            </a:extLst>
          </p:cNvPr>
          <p:cNvSpPr>
            <a:spLocks noGrp="1"/>
          </p:cNvSpPr>
          <p:nvPr>
            <p:ph sz="quarter" idx="14" hasCustomPrompt="1"/>
          </p:nvPr>
        </p:nvSpPr>
        <p:spPr>
          <a:xfrm>
            <a:off x="743216" y="2244725"/>
            <a:ext cx="3277639" cy="3903663"/>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able Placeholder 5">
            <a:extLst>
              <a:ext uri="{FF2B5EF4-FFF2-40B4-BE49-F238E27FC236}">
                <a16:creationId xmlns:a16="http://schemas.microsoft.com/office/drawing/2014/main" id="{C6DB8F81-B3A9-1D53-A844-F980B4ED20C9}"/>
              </a:ext>
            </a:extLst>
          </p:cNvPr>
          <p:cNvSpPr>
            <a:spLocks noGrp="1"/>
          </p:cNvSpPr>
          <p:nvPr>
            <p:ph type="tbl" sz="quarter" idx="15" hasCustomPrompt="1"/>
          </p:nvPr>
        </p:nvSpPr>
        <p:spPr>
          <a:xfrm>
            <a:off x="4406900" y="2244725"/>
            <a:ext cx="7061200" cy="3903663"/>
          </a:xfrm>
        </p:spPr>
        <p:txBody>
          <a:bodyPr/>
          <a:lstStyle>
            <a:lvl1pPr>
              <a:defRPr/>
            </a:lvl1pPr>
          </a:lstStyle>
          <a:p>
            <a:r>
              <a:rPr lang="en-US" dirty="0"/>
              <a:t>Click icon to insert table</a:t>
            </a:r>
          </a:p>
        </p:txBody>
      </p:sp>
      <p:sp>
        <p:nvSpPr>
          <p:cNvPr id="8" name="Slide Number Placeholder 5">
            <a:extLst>
              <a:ext uri="{FF2B5EF4-FFF2-40B4-BE49-F238E27FC236}">
                <a16:creationId xmlns:a16="http://schemas.microsoft.com/office/drawing/2014/main" id="{9147C2FA-8BD9-36BF-787A-3B3C4847BF5F}"/>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9" name="Straight Connector 8">
            <a:extLst>
              <a:ext uri="{FF2B5EF4-FFF2-40B4-BE49-F238E27FC236}">
                <a16:creationId xmlns:a16="http://schemas.microsoft.com/office/drawing/2014/main" id="{133A6849-B613-7080-903C-A7A211B7C596}"/>
              </a:ext>
              <a:ext uri="{C183D7F6-B498-43B3-948B-1728B52AA6E4}">
                <adec:decorative xmlns:adec="http://schemas.microsoft.com/office/drawing/2017/decorative" val="1"/>
              </a:ext>
            </a:extLst>
          </p:cNvPr>
          <p:cNvCxnSpPr>
            <a:cxnSpLocks/>
          </p:cNvCxnSpPr>
          <p:nvPr userDrawn="1"/>
        </p:nvCxnSpPr>
        <p:spPr>
          <a:xfrm>
            <a:off x="724574" y="723899"/>
            <a:ext cx="107614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931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 3">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4246B94A-8C64-4FBA-B409-1F9487E19CF3}"/>
              </a:ext>
            </a:extLst>
          </p:cNvPr>
          <p:cNvSpPr>
            <a:spLocks noGrp="1"/>
          </p:cNvSpPr>
          <p:nvPr>
            <p:ph type="title" hasCustomPrompt="1"/>
          </p:nvPr>
        </p:nvSpPr>
        <p:spPr>
          <a:xfrm>
            <a:off x="700087" y="985626"/>
            <a:ext cx="10703197" cy="1170978"/>
          </a:xfrm>
          <a:prstGeom prst="rect">
            <a:avLst/>
          </a:prstGeom>
        </p:spPr>
        <p:txBody>
          <a:bodyPr anchor="t">
            <a:normAutofit/>
          </a:bodyPr>
          <a:lstStyle>
            <a:lvl1pPr>
              <a:defRPr sz="3200"/>
            </a:lvl1pPr>
          </a:lstStyle>
          <a:p>
            <a:r>
              <a:rPr lang="en-US" dirty="0"/>
              <a:t>Click to add title</a:t>
            </a:r>
          </a:p>
        </p:txBody>
      </p:sp>
      <p:sp>
        <p:nvSpPr>
          <p:cNvPr id="3" name="Content Placeholder 4">
            <a:extLst>
              <a:ext uri="{FF2B5EF4-FFF2-40B4-BE49-F238E27FC236}">
                <a16:creationId xmlns:a16="http://schemas.microsoft.com/office/drawing/2014/main" id="{A4F2998B-5567-1A45-7720-4998CC19EF0D}"/>
              </a:ext>
            </a:extLst>
          </p:cNvPr>
          <p:cNvSpPr>
            <a:spLocks noGrp="1"/>
          </p:cNvSpPr>
          <p:nvPr>
            <p:ph sz="quarter" idx="11" hasCustomPrompt="1"/>
          </p:nvPr>
        </p:nvSpPr>
        <p:spPr>
          <a:xfrm>
            <a:off x="700087" y="2244725"/>
            <a:ext cx="7060200" cy="3912896"/>
          </a:xfrm>
        </p:spPr>
        <p:txBody>
          <a:bodyPr>
            <a:normAutofit/>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sz="1600"/>
            </a:lvl3pPr>
            <a:lvl4pPr>
              <a:spcBef>
                <a:spcPts val="0"/>
              </a:spcBef>
              <a:spcAft>
                <a:spcPts val="1200"/>
              </a:spcAft>
              <a:defRPr sz="1400"/>
            </a:lvl4pPr>
            <a:lvl5pPr>
              <a:spcBef>
                <a:spcPts val="0"/>
              </a:spcBef>
              <a:spcAft>
                <a:spcPts val="1200"/>
              </a:spcAft>
              <a:defRPr sz="1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02736CFB-FEC9-D3FB-01C8-D0AF64ED3AE0}"/>
              </a:ext>
            </a:extLst>
          </p:cNvPr>
          <p:cNvSpPr>
            <a:spLocks noGrp="1"/>
          </p:cNvSpPr>
          <p:nvPr>
            <p:ph sz="quarter" idx="10" hasCustomPrompt="1"/>
          </p:nvPr>
        </p:nvSpPr>
        <p:spPr>
          <a:xfrm>
            <a:off x="8445209" y="2244725"/>
            <a:ext cx="2958075" cy="3904268"/>
          </a:xfrm>
        </p:spPr>
        <p:txBody>
          <a:bodyPr>
            <a:normAutofit/>
          </a:bodyPr>
          <a:lstStyle>
            <a:lvl1pPr>
              <a:spcBef>
                <a:spcPts val="0"/>
              </a:spcBef>
              <a:spcAft>
                <a:spcPts val="1200"/>
              </a:spcAft>
              <a:defRPr sz="2000" b="1"/>
            </a:lvl1pPr>
            <a:lvl2pPr>
              <a:spcBef>
                <a:spcPts val="0"/>
              </a:spcBef>
              <a:spcAft>
                <a:spcPts val="1200"/>
              </a:spcAft>
              <a:defRPr sz="1800" b="1"/>
            </a:lvl2pPr>
            <a:lvl3pPr>
              <a:spcBef>
                <a:spcPts val="0"/>
              </a:spcBef>
              <a:spcAft>
                <a:spcPts val="1200"/>
              </a:spcAft>
              <a:defRPr sz="1600" b="1"/>
            </a:lvl3pPr>
            <a:lvl4pPr>
              <a:spcBef>
                <a:spcPts val="0"/>
              </a:spcBef>
              <a:spcAft>
                <a:spcPts val="1200"/>
              </a:spcAft>
              <a:defRPr sz="1400" b="1"/>
            </a:lvl4pPr>
            <a:lvl5pPr>
              <a:spcBef>
                <a:spcPts val="0"/>
              </a:spcBef>
              <a:spcAft>
                <a:spcPts val="1200"/>
              </a:spcAft>
              <a:defRPr sz="14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457EDA23-301F-47EE-3683-0B3206D8F539}"/>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400">
                <a:solidFill>
                  <a:schemeClr val="tx1"/>
                </a:solidFill>
              </a:defRPr>
            </a:lvl1pPr>
          </a:lstStyle>
          <a:p>
            <a:fld id="{C3DB2ADC-AF19-4574-8C10-79B5B04FCA27}" type="slidenum">
              <a:rPr lang="en-US" smtClean="0"/>
              <a:pPr/>
              <a:t>‹#›</a:t>
            </a:fld>
            <a:endParaRPr lang="en-US" dirty="0"/>
          </a:p>
        </p:txBody>
      </p:sp>
      <p:cxnSp>
        <p:nvCxnSpPr>
          <p:cNvPr id="4" name="Straight Connector 3">
            <a:extLst>
              <a:ext uri="{FF2B5EF4-FFF2-40B4-BE49-F238E27FC236}">
                <a16:creationId xmlns:a16="http://schemas.microsoft.com/office/drawing/2014/main" id="{2E205FD8-58A9-6B91-010A-1870572FDC78}"/>
              </a:ext>
              <a:ext uri="{C183D7F6-B498-43B3-948B-1728B52AA6E4}">
                <adec:decorative xmlns:adec="http://schemas.microsoft.com/office/drawing/2017/decorative" val="1"/>
              </a:ext>
            </a:extLst>
          </p:cNvPr>
          <p:cNvCxnSpPr>
            <a:cxnSpLocks/>
          </p:cNvCxnSpPr>
          <p:nvPr userDrawn="1"/>
        </p:nvCxnSpPr>
        <p:spPr>
          <a:xfrm>
            <a:off x="724574" y="723899"/>
            <a:ext cx="1076149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8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98288688"/>
      </p:ext>
    </p:extLst>
  </p:cSld>
  <p:clrMapOvr>
    <a:masterClrMapping/>
  </p:clrMapOvr>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5649623"/>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8758047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84721540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25390990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4230824194"/>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pPr/>
              <a:t>‹#›</a:t>
            </a:fld>
            <a:endParaRPr lang="en-US" dirty="0"/>
          </a:p>
        </p:txBody>
      </p:sp>
    </p:spTree>
    <p:extLst>
      <p:ext uri="{BB962C8B-B14F-4D97-AF65-F5344CB8AC3E}">
        <p14:creationId xmlns:p14="http://schemas.microsoft.com/office/powerpoint/2010/main" val="3162754729"/>
      </p:ext>
    </p:extLst>
  </p:cSld>
  <p:clrMapOvr>
    <a:masterClrMapping/>
  </p:clrMapOvr>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801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hf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biblegateway.com/passage/?search=John%2020%3A24-29&amp;version=NI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1EDAA81-EBAD-7783-0F87-173184FA1199}"/>
              </a:ext>
            </a:extLst>
          </p:cNvPr>
          <p:cNvSpPr txBox="1">
            <a:spLocks/>
          </p:cNvSpPr>
          <p:nvPr/>
        </p:nvSpPr>
        <p:spPr>
          <a:xfrm>
            <a:off x="806937" y="5138737"/>
            <a:ext cx="10532575" cy="810671"/>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pPr algn="ctr"/>
            <a:r>
              <a:rPr lang="en-US" dirty="0"/>
              <a:t>Doubt means to hesitate, to contend, to differ, to stagger, to waver </a:t>
            </a:r>
          </a:p>
        </p:txBody>
      </p:sp>
      <p:pic>
        <p:nvPicPr>
          <p:cNvPr id="7" name="Picture 6">
            <a:extLst>
              <a:ext uri="{FF2B5EF4-FFF2-40B4-BE49-F238E27FC236}">
                <a16:creationId xmlns:a16="http://schemas.microsoft.com/office/drawing/2014/main" id="{73B10F1B-72E7-3804-9E43-F1D8FB85ADCD}"/>
              </a:ext>
            </a:extLst>
          </p:cNvPr>
          <p:cNvPicPr>
            <a:picLocks noChangeAspect="1"/>
          </p:cNvPicPr>
          <p:nvPr/>
        </p:nvPicPr>
        <p:blipFill>
          <a:blip r:embed="rId3"/>
          <a:stretch>
            <a:fillRect/>
          </a:stretch>
        </p:blipFill>
        <p:spPr>
          <a:xfrm>
            <a:off x="806938" y="818940"/>
            <a:ext cx="10594487" cy="3657051"/>
          </a:xfrm>
          <a:prstGeom prst="rect">
            <a:avLst/>
          </a:prstGeom>
        </p:spPr>
      </p:pic>
    </p:spTree>
    <p:extLst>
      <p:ext uri="{BB962C8B-B14F-4D97-AF65-F5344CB8AC3E}">
        <p14:creationId xmlns:p14="http://schemas.microsoft.com/office/powerpoint/2010/main" val="292228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2516D8-0FE4-1394-B93F-495F4427484B}"/>
            </a:ext>
          </a:extLst>
        </p:cNvPr>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83" name="Rectangle 308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Jesus summoned the twelve and began to send them out two by two and gave  them authority over unclean spirits.&quot; Mark 6 : 7 - Fr. Hugh Duffy's Blog">
            <a:extLst>
              <a:ext uri="{FF2B5EF4-FFF2-40B4-BE49-F238E27FC236}">
                <a16:creationId xmlns:a16="http://schemas.microsoft.com/office/drawing/2014/main" id="{052419C0-3AA2-6EE0-3683-91DF96582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24" r="16475" b="2"/>
          <a:stretch/>
        </p:blipFill>
        <p:spPr bwMode="auto">
          <a:xfrm>
            <a:off x="6019976" y="1651000"/>
            <a:ext cx="4655899" cy="38850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485A5F1-03EB-B35B-50F4-D03753A4D743}"/>
              </a:ext>
            </a:extLst>
          </p:cNvPr>
          <p:cNvSpPr>
            <a:spLocks noGrp="1"/>
          </p:cNvSpPr>
          <p:nvPr>
            <p:ph type="ctrTitle"/>
          </p:nvPr>
        </p:nvSpPr>
        <p:spPr>
          <a:xfrm>
            <a:off x="704088" y="914400"/>
            <a:ext cx="3799763" cy="1008184"/>
          </a:xfrm>
        </p:spPr>
        <p:txBody>
          <a:bodyPr vert="horz" lIns="91440" tIns="45720" rIns="91440" bIns="45720" rtlCol="0" anchor="t">
            <a:normAutofit/>
          </a:bodyPr>
          <a:lstStyle/>
          <a:p>
            <a:pPr marL="0" marR="0">
              <a:lnSpc>
                <a:spcPct val="90000"/>
              </a:lnSpc>
              <a:spcAft>
                <a:spcPts val="200"/>
              </a:spcAft>
            </a:pPr>
            <a:r>
              <a:rPr lang="en-US" sz="2000" b="1" dirty="0">
                <a:effectLst/>
              </a:rPr>
              <a:t>Jesus gives his disciples power to heal and cast out all unclean spirits</a:t>
            </a:r>
          </a:p>
        </p:txBody>
      </p:sp>
      <p:sp>
        <p:nvSpPr>
          <p:cNvPr id="7" name="Content Placeholder 6">
            <a:extLst>
              <a:ext uri="{FF2B5EF4-FFF2-40B4-BE49-F238E27FC236}">
                <a16:creationId xmlns:a16="http://schemas.microsoft.com/office/drawing/2014/main" id="{B277BADC-980E-E4F7-8863-3C27026CDEEF}"/>
              </a:ext>
            </a:extLst>
          </p:cNvPr>
          <p:cNvSpPr>
            <a:spLocks noGrp="1"/>
          </p:cNvSpPr>
          <p:nvPr>
            <p:ph sz="quarter" idx="14"/>
          </p:nvPr>
        </p:nvSpPr>
        <p:spPr>
          <a:xfrm>
            <a:off x="704088" y="2387600"/>
            <a:ext cx="3799763" cy="3767328"/>
          </a:xfrm>
        </p:spPr>
        <p:txBody>
          <a:bodyPr vert="horz" lIns="91440" tIns="45720" rIns="91440" bIns="45720" rtlCol="0">
            <a:normAutofit/>
          </a:bodyPr>
          <a:lstStyle/>
          <a:p>
            <a:pPr marL="0" marR="0" indent="0">
              <a:lnSpc>
                <a:spcPct val="100000"/>
              </a:lnSpc>
              <a:spcBef>
                <a:spcPts val="400"/>
              </a:spcBef>
              <a:spcAft>
                <a:spcPts val="200"/>
              </a:spcAft>
              <a:buNone/>
            </a:pPr>
            <a:r>
              <a:rPr lang="en-US" sz="1700" b="1" dirty="0">
                <a:effectLst/>
              </a:rPr>
              <a:t>Matthew 10:1</a:t>
            </a:r>
          </a:p>
          <a:p>
            <a:pPr marL="0" marR="0" indent="0">
              <a:lnSpc>
                <a:spcPct val="100000"/>
              </a:lnSpc>
              <a:spcAft>
                <a:spcPts val="800"/>
              </a:spcAft>
              <a:buNone/>
            </a:pPr>
            <a:r>
              <a:rPr lang="en-US" sz="1700" b="1" dirty="0">
                <a:effectLst/>
              </a:rPr>
              <a:t>10 </a:t>
            </a:r>
            <a:r>
              <a:rPr lang="en-US" sz="1700" dirty="0">
                <a:effectLst/>
              </a:rPr>
              <a:t>And when he had called unto him his twelve disciples, he gave them power against unclean spirits, to cast them out, and to heal all manner of sickness and all manner of disease.</a:t>
            </a:r>
          </a:p>
          <a:p>
            <a:pPr marL="0" marR="0" indent="0">
              <a:lnSpc>
                <a:spcPct val="100000"/>
              </a:lnSpc>
              <a:spcBef>
                <a:spcPts val="400"/>
              </a:spcBef>
              <a:spcAft>
                <a:spcPts val="200"/>
              </a:spcAft>
              <a:buNone/>
            </a:pPr>
            <a:r>
              <a:rPr lang="en-US" sz="1700" b="1" dirty="0">
                <a:effectLst/>
              </a:rPr>
              <a:t>Luke 9:1-2</a:t>
            </a:r>
          </a:p>
          <a:p>
            <a:pPr marL="0" marR="0" indent="0">
              <a:lnSpc>
                <a:spcPct val="100000"/>
              </a:lnSpc>
              <a:spcAft>
                <a:spcPts val="800"/>
              </a:spcAft>
              <a:buNone/>
            </a:pPr>
            <a:r>
              <a:rPr lang="en-US" sz="1700" b="1" dirty="0">
                <a:effectLst/>
              </a:rPr>
              <a:t>9 </a:t>
            </a:r>
            <a:r>
              <a:rPr lang="en-US" sz="1700" dirty="0">
                <a:effectLst/>
              </a:rPr>
              <a:t>Then he called his twelve disciples together, and gave them power and authority over all devils, and to cure diseases.</a:t>
            </a:r>
          </a:p>
          <a:p>
            <a:pPr marL="0" marR="0" indent="0">
              <a:lnSpc>
                <a:spcPct val="100000"/>
              </a:lnSpc>
              <a:spcAft>
                <a:spcPts val="800"/>
              </a:spcAft>
              <a:buNone/>
            </a:pPr>
            <a:r>
              <a:rPr lang="en-US" sz="1700" b="1" baseline="30000" dirty="0">
                <a:effectLst/>
              </a:rPr>
              <a:t>2 </a:t>
            </a:r>
            <a:r>
              <a:rPr lang="en-US" sz="1700" dirty="0">
                <a:effectLst/>
              </a:rPr>
              <a:t>And he sent them to preach the kingdom of God, and to heal the sick.</a:t>
            </a:r>
          </a:p>
        </p:txBody>
      </p:sp>
      <p:sp>
        <p:nvSpPr>
          <p:cNvPr id="27" name="Slide Number Placeholder 26">
            <a:extLst>
              <a:ext uri="{FF2B5EF4-FFF2-40B4-BE49-F238E27FC236}">
                <a16:creationId xmlns:a16="http://schemas.microsoft.com/office/drawing/2014/main" id="{3E9BC923-463B-81DD-904C-3F9587982FF0}"/>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smtClean="0"/>
              <a:pPr>
                <a:lnSpc>
                  <a:spcPct val="90000"/>
                </a:lnSpc>
                <a:spcAft>
                  <a:spcPts val="600"/>
                </a:spcAft>
              </a:pPr>
              <a:t>10</a:t>
            </a:fld>
            <a:endParaRPr lang="en-US" sz="1800"/>
          </a:p>
        </p:txBody>
      </p:sp>
      <p:cxnSp>
        <p:nvCxnSpPr>
          <p:cNvPr id="3085" name="Straight Connector 3084">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672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CD2BE9-9EC2-5A6C-CB20-EA39F0B20404}"/>
            </a:ext>
          </a:extLst>
        </p:cNvPr>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5" name="Straight Connector 410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4107" name="Rectangle 410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y Couldn't the Disciples Cast Out the Demon? Matthew 17:14-20 - Reading  Acts">
            <a:extLst>
              <a:ext uri="{FF2B5EF4-FFF2-40B4-BE49-F238E27FC236}">
                <a16:creationId xmlns:a16="http://schemas.microsoft.com/office/drawing/2014/main" id="{169FB8D8-806E-DA9F-8DCA-2D5321C62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87" r="32677"/>
          <a:stretch/>
        </p:blipFill>
        <p:spPr bwMode="auto">
          <a:xfrm>
            <a:off x="6420752" y="-1"/>
            <a:ext cx="577124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50FFE33-4805-34CB-9713-866C7339FC32}"/>
              </a:ext>
            </a:extLst>
          </p:cNvPr>
          <p:cNvSpPr>
            <a:spLocks noGrp="1"/>
          </p:cNvSpPr>
          <p:nvPr>
            <p:ph type="ctrTitle"/>
          </p:nvPr>
        </p:nvSpPr>
        <p:spPr>
          <a:xfrm>
            <a:off x="704088" y="914400"/>
            <a:ext cx="5195889" cy="1316736"/>
          </a:xfrm>
        </p:spPr>
        <p:txBody>
          <a:bodyPr vert="horz" lIns="91440" tIns="45720" rIns="91440" bIns="45720" rtlCol="0" anchor="t">
            <a:normAutofit/>
          </a:bodyPr>
          <a:lstStyle/>
          <a:p>
            <a:pPr marL="0" marR="0" indent="0">
              <a:lnSpc>
                <a:spcPct val="90000"/>
              </a:lnSpc>
              <a:spcAft>
                <a:spcPts val="200"/>
              </a:spcAft>
            </a:pPr>
            <a:r>
              <a:rPr lang="en-US" sz="1300" b="1">
                <a:effectLst/>
              </a:rPr>
              <a:t>Remember the “All” - Matthew 10:1</a:t>
            </a:r>
            <a:br>
              <a:rPr lang="en-US" sz="1300" b="1">
                <a:effectLst/>
              </a:rPr>
            </a:br>
            <a:r>
              <a:rPr lang="en-US" sz="1300" b="1">
                <a:effectLst/>
              </a:rPr>
              <a:t>10 </a:t>
            </a:r>
            <a:r>
              <a:rPr lang="en-US" sz="1300">
                <a:effectLst/>
              </a:rPr>
              <a:t>And when he had called unto him his twelve disciples, he gave them power against unclean spirits, to cast them out, and to heal all manner of sickness and all manner of disease.</a:t>
            </a:r>
            <a:br>
              <a:rPr lang="en-US" sz="1300">
                <a:effectLst/>
              </a:rPr>
            </a:br>
            <a:endParaRPr lang="en-US" sz="1300" b="1">
              <a:effectLst/>
            </a:endParaRPr>
          </a:p>
        </p:txBody>
      </p:sp>
      <p:sp>
        <p:nvSpPr>
          <p:cNvPr id="7" name="Content Placeholder 6">
            <a:extLst>
              <a:ext uri="{FF2B5EF4-FFF2-40B4-BE49-F238E27FC236}">
                <a16:creationId xmlns:a16="http://schemas.microsoft.com/office/drawing/2014/main" id="{D557976A-F69C-986D-058D-05AC06EEB3D8}"/>
              </a:ext>
            </a:extLst>
          </p:cNvPr>
          <p:cNvSpPr>
            <a:spLocks noGrp="1"/>
          </p:cNvSpPr>
          <p:nvPr>
            <p:ph sz="quarter" idx="14"/>
          </p:nvPr>
        </p:nvSpPr>
        <p:spPr>
          <a:xfrm>
            <a:off x="704087" y="2442971"/>
            <a:ext cx="5195889" cy="3464814"/>
          </a:xfrm>
        </p:spPr>
        <p:txBody>
          <a:bodyPr vert="horz" lIns="91440" tIns="45720" rIns="91440" bIns="45720" rtlCol="0">
            <a:normAutofit/>
          </a:bodyPr>
          <a:lstStyle/>
          <a:p>
            <a:pPr marL="0" marR="0" indent="0">
              <a:lnSpc>
                <a:spcPct val="100000"/>
              </a:lnSpc>
              <a:spcBef>
                <a:spcPts val="400"/>
              </a:spcBef>
              <a:spcAft>
                <a:spcPts val="200"/>
              </a:spcAft>
              <a:buNone/>
            </a:pPr>
            <a:r>
              <a:rPr lang="en-US" sz="1100" b="1" dirty="0">
                <a:effectLst/>
              </a:rPr>
              <a:t>Luke 9:37-43</a:t>
            </a:r>
          </a:p>
          <a:p>
            <a:pPr marL="0" marR="0" indent="0">
              <a:lnSpc>
                <a:spcPct val="100000"/>
              </a:lnSpc>
              <a:spcAft>
                <a:spcPts val="800"/>
              </a:spcAft>
              <a:buNone/>
            </a:pPr>
            <a:r>
              <a:rPr lang="en-US" sz="1100" dirty="0">
                <a:effectLst/>
              </a:rPr>
              <a:t> </a:t>
            </a:r>
          </a:p>
          <a:p>
            <a:pPr marL="0" marR="0" indent="0">
              <a:lnSpc>
                <a:spcPct val="100000"/>
              </a:lnSpc>
              <a:spcAft>
                <a:spcPts val="800"/>
              </a:spcAft>
              <a:buNone/>
            </a:pPr>
            <a:r>
              <a:rPr lang="en-US" sz="1100" b="1" baseline="30000" dirty="0">
                <a:effectLst/>
              </a:rPr>
              <a:t>37 </a:t>
            </a:r>
            <a:r>
              <a:rPr lang="en-US" sz="1100" dirty="0">
                <a:effectLst/>
              </a:rPr>
              <a:t>And it came to pass, that on the next day, when they were come down from the hill, much people met him.</a:t>
            </a:r>
          </a:p>
          <a:p>
            <a:pPr marL="0" marR="0" indent="0">
              <a:lnSpc>
                <a:spcPct val="100000"/>
              </a:lnSpc>
              <a:spcAft>
                <a:spcPts val="800"/>
              </a:spcAft>
              <a:buNone/>
            </a:pPr>
            <a:r>
              <a:rPr lang="en-US" sz="1100" b="1" baseline="30000" dirty="0">
                <a:effectLst/>
              </a:rPr>
              <a:t>38 </a:t>
            </a:r>
            <a:r>
              <a:rPr lang="en-US" sz="1100" dirty="0">
                <a:effectLst/>
              </a:rPr>
              <a:t>And, behold, a man of the company cried out, saying, Master, I beseech thee, look upon my son: for he is mine only child.</a:t>
            </a:r>
          </a:p>
          <a:p>
            <a:pPr marL="0" marR="0" indent="0">
              <a:lnSpc>
                <a:spcPct val="100000"/>
              </a:lnSpc>
              <a:spcAft>
                <a:spcPts val="800"/>
              </a:spcAft>
              <a:buNone/>
            </a:pPr>
            <a:r>
              <a:rPr lang="en-US" sz="1100" b="1" baseline="30000" dirty="0">
                <a:effectLst/>
              </a:rPr>
              <a:t>39 </a:t>
            </a:r>
            <a:r>
              <a:rPr lang="en-US" sz="1100" dirty="0">
                <a:effectLst/>
              </a:rPr>
              <a:t>And, lo, a spirit taketh him, and he suddenly </a:t>
            </a:r>
            <a:r>
              <a:rPr lang="en-US" sz="1100" dirty="0" err="1">
                <a:effectLst/>
              </a:rPr>
              <a:t>crieth</a:t>
            </a:r>
            <a:r>
              <a:rPr lang="en-US" sz="1100" dirty="0">
                <a:effectLst/>
              </a:rPr>
              <a:t> out; and it </a:t>
            </a:r>
            <a:r>
              <a:rPr lang="en-US" sz="1100" dirty="0" err="1">
                <a:effectLst/>
              </a:rPr>
              <a:t>teareth</a:t>
            </a:r>
            <a:r>
              <a:rPr lang="en-US" sz="1100" dirty="0">
                <a:effectLst/>
              </a:rPr>
              <a:t> him that he </a:t>
            </a:r>
            <a:r>
              <a:rPr lang="en-US" sz="1100" dirty="0" err="1">
                <a:effectLst/>
              </a:rPr>
              <a:t>foameth</a:t>
            </a:r>
            <a:r>
              <a:rPr lang="en-US" sz="1100" dirty="0">
                <a:effectLst/>
              </a:rPr>
              <a:t> again, and bruising him hardly </a:t>
            </a:r>
            <a:r>
              <a:rPr lang="en-US" sz="1100" dirty="0" err="1">
                <a:effectLst/>
              </a:rPr>
              <a:t>departeth</a:t>
            </a:r>
            <a:r>
              <a:rPr lang="en-US" sz="1100" dirty="0">
                <a:effectLst/>
              </a:rPr>
              <a:t> from him.</a:t>
            </a:r>
          </a:p>
          <a:p>
            <a:pPr marL="0" marR="0" indent="0">
              <a:lnSpc>
                <a:spcPct val="100000"/>
              </a:lnSpc>
              <a:spcAft>
                <a:spcPts val="800"/>
              </a:spcAft>
              <a:buNone/>
            </a:pPr>
            <a:r>
              <a:rPr lang="en-US" sz="1100" b="1" baseline="30000" dirty="0">
                <a:effectLst/>
              </a:rPr>
              <a:t>40 </a:t>
            </a:r>
            <a:r>
              <a:rPr lang="en-US" sz="1100" dirty="0">
                <a:effectLst/>
              </a:rPr>
              <a:t>And I besought thy disciples to cast him out; and they could not.</a:t>
            </a:r>
          </a:p>
          <a:p>
            <a:pPr marL="0" marR="0" indent="0">
              <a:lnSpc>
                <a:spcPct val="100000"/>
              </a:lnSpc>
              <a:spcAft>
                <a:spcPts val="800"/>
              </a:spcAft>
              <a:buNone/>
            </a:pPr>
            <a:r>
              <a:rPr lang="en-US" sz="1100" b="1" baseline="30000" dirty="0">
                <a:effectLst/>
              </a:rPr>
              <a:t>41 </a:t>
            </a:r>
            <a:r>
              <a:rPr lang="en-US" sz="1100" dirty="0">
                <a:effectLst/>
              </a:rPr>
              <a:t>And Jesus answering said, O faithless and perverse generation, how long shall I be with you, and suffer you? Bring thy son hither.</a:t>
            </a:r>
          </a:p>
          <a:p>
            <a:pPr marL="0" marR="0" indent="0">
              <a:lnSpc>
                <a:spcPct val="100000"/>
              </a:lnSpc>
              <a:spcAft>
                <a:spcPts val="800"/>
              </a:spcAft>
              <a:buNone/>
            </a:pPr>
            <a:r>
              <a:rPr lang="en-US" sz="1100" b="1" baseline="30000" dirty="0">
                <a:effectLst/>
              </a:rPr>
              <a:t>42 </a:t>
            </a:r>
            <a:r>
              <a:rPr lang="en-US" sz="1100" dirty="0">
                <a:effectLst/>
              </a:rPr>
              <a:t>And as he was yet a coming, the devil threw him down, and tare him. And Jesus rebuked the unclean spirit, and healed the child, and delivered him again to his father.</a:t>
            </a:r>
          </a:p>
          <a:p>
            <a:pPr marL="0" marR="0" indent="0">
              <a:lnSpc>
                <a:spcPct val="100000"/>
              </a:lnSpc>
              <a:spcAft>
                <a:spcPts val="800"/>
              </a:spcAft>
              <a:buNone/>
            </a:pPr>
            <a:r>
              <a:rPr lang="en-US" sz="1100" b="1" baseline="30000" dirty="0">
                <a:effectLst/>
              </a:rPr>
              <a:t>43 </a:t>
            </a:r>
            <a:r>
              <a:rPr lang="en-US" sz="1100" dirty="0">
                <a:effectLst/>
              </a:rPr>
              <a:t>And they were all amazed at the mighty power of God…</a:t>
            </a:r>
          </a:p>
        </p:txBody>
      </p:sp>
      <p:sp>
        <p:nvSpPr>
          <p:cNvPr id="27" name="Slide Number Placeholder 26">
            <a:extLst>
              <a:ext uri="{FF2B5EF4-FFF2-40B4-BE49-F238E27FC236}">
                <a16:creationId xmlns:a16="http://schemas.microsoft.com/office/drawing/2014/main" id="{B21B925D-EF86-18F6-3458-C6CB477A61DD}"/>
              </a:ext>
            </a:extLst>
          </p:cNvPr>
          <p:cNvSpPr>
            <a:spLocks noGrp="1"/>
          </p:cNvSpPr>
          <p:nvPr>
            <p:ph type="sldNum" sz="quarter" idx="4"/>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sz="1800">
                <a:solidFill>
                  <a:srgbClr val="FFFFFF"/>
                </a:solidFill>
              </a:rPr>
              <a:pPr>
                <a:lnSpc>
                  <a:spcPct val="90000"/>
                </a:lnSpc>
                <a:spcAft>
                  <a:spcPts val="600"/>
                </a:spcAft>
              </a:pPr>
              <a:t>11</a:t>
            </a:fld>
            <a:endParaRPr lang="en-US" sz="1800">
              <a:solidFill>
                <a:srgbClr val="FFFFFF"/>
              </a:solidFill>
            </a:endParaRPr>
          </a:p>
        </p:txBody>
      </p:sp>
      <p:cxnSp>
        <p:nvCxnSpPr>
          <p:cNvPr id="4109" name="Straight Connector 4108">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781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EDD0FE-CB9F-D325-2903-8DC746DE6164}"/>
              </a:ext>
            </a:extLst>
          </p:cNvPr>
          <p:cNvSpPr>
            <a:spLocks noGrp="1"/>
          </p:cNvSpPr>
          <p:nvPr>
            <p:ph type="ctrTitle"/>
          </p:nvPr>
        </p:nvSpPr>
        <p:spPr>
          <a:xfrm>
            <a:off x="734592" y="787740"/>
            <a:ext cx="10722817" cy="1188227"/>
          </a:xfrm>
        </p:spPr>
        <p:txBody>
          <a:bodyPr/>
          <a:lstStyle/>
          <a:p>
            <a:r>
              <a:rPr lang="en-US" dirty="0"/>
              <a:t>The one who doubts is like a wave of the sea, blown and tossed by the wind</a:t>
            </a:r>
          </a:p>
        </p:txBody>
      </p:sp>
      <p:sp>
        <p:nvSpPr>
          <p:cNvPr id="10" name="Content Placeholder 9">
            <a:extLst>
              <a:ext uri="{FF2B5EF4-FFF2-40B4-BE49-F238E27FC236}">
                <a16:creationId xmlns:a16="http://schemas.microsoft.com/office/drawing/2014/main" id="{C70E077E-50F0-48B5-6482-2D14598CB2DD}"/>
              </a:ext>
            </a:extLst>
          </p:cNvPr>
          <p:cNvSpPr>
            <a:spLocks noGrp="1"/>
          </p:cNvSpPr>
          <p:nvPr>
            <p:ph sz="quarter" idx="14"/>
          </p:nvPr>
        </p:nvSpPr>
        <p:spPr>
          <a:xfrm>
            <a:off x="734591" y="2609850"/>
            <a:ext cx="10655522" cy="3058013"/>
          </a:xfrm>
        </p:spPr>
        <p:txBody>
          <a:bodyPr>
            <a:normAutofit/>
          </a:bodyPr>
          <a:lstStyle/>
          <a:p>
            <a:pPr marL="0" marR="0" indent="0">
              <a:lnSpc>
                <a:spcPct val="107000"/>
              </a:lnSpc>
              <a:spcBef>
                <a:spcPts val="400"/>
              </a:spcBef>
              <a:spcAft>
                <a:spcPts val="200"/>
              </a:spcAft>
              <a:buNone/>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James 1:5-8</a:t>
            </a:r>
          </a:p>
          <a:p>
            <a:pPr marL="0" marR="0" indent="0">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5 If any of you lacks wisdom, you should ask God, who gives generously to all without finding fault, and it will be given to you.</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6 But when you ask, you must believe and not doubt, because the one who doubts is like a wave of the sea, blown and tossed by the wind.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7 That person should not expect to receive anything from the Lord.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8 Such a person is double-minded and unstable in all they do.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338FAA4-A6F5-934B-4912-1EDAEE5E8855}"/>
              </a:ext>
            </a:extLst>
          </p:cNvPr>
          <p:cNvSpPr>
            <a:spLocks noGrp="1"/>
          </p:cNvSpPr>
          <p:nvPr>
            <p:ph type="sldNum" sz="quarter" idx="4"/>
          </p:nvPr>
        </p:nvSpPr>
        <p:spPr/>
        <p:txBody>
          <a:bodyPr/>
          <a:lstStyle/>
          <a:p>
            <a:fld id="{C3DB2ADC-AF19-4574-8C10-79B5B04FCA27}" type="slidenum">
              <a:rPr lang="en-US" smtClean="0"/>
              <a:pPr/>
              <a:t>12</a:t>
            </a:fld>
            <a:endParaRPr lang="en-US" dirty="0"/>
          </a:p>
        </p:txBody>
      </p:sp>
      <p:pic>
        <p:nvPicPr>
          <p:cNvPr id="5122" name="Picture 2" descr="What Causes Ocean Waves? - Malibu Makos ...">
            <a:extLst>
              <a:ext uri="{FF2B5EF4-FFF2-40B4-BE49-F238E27FC236}">
                <a16:creationId xmlns:a16="http://schemas.microsoft.com/office/drawing/2014/main" id="{AC3A9A77-0C37-F745-4B2E-DE9B03CFA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4864" y="4317660"/>
            <a:ext cx="26003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11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BAA7C-C2CE-0767-7E65-A8446CAB4BE5}"/>
              </a:ext>
            </a:extLst>
          </p:cNvPr>
          <p:cNvSpPr>
            <a:spLocks noGrp="1"/>
          </p:cNvSpPr>
          <p:nvPr>
            <p:ph type="title"/>
          </p:nvPr>
        </p:nvSpPr>
        <p:spPr>
          <a:xfrm>
            <a:off x="700087" y="985626"/>
            <a:ext cx="10703197" cy="530559"/>
          </a:xfrm>
        </p:spPr>
        <p:txBody>
          <a:bodyPr>
            <a:normAutofit fontScale="90000"/>
          </a:bodyPr>
          <a:lstStyle/>
          <a:p>
            <a:pPr marL="0" marR="0">
              <a:lnSpc>
                <a:spcPct val="107000"/>
              </a:lnSpc>
              <a:spcBef>
                <a:spcPts val="400"/>
              </a:spcBef>
              <a:spcAft>
                <a:spcPts val="200"/>
              </a:spcAft>
            </a:pPr>
            <a:r>
              <a:rPr lang="en-US" dirty="0"/>
              <a:t>The Tongue is your goal setter</a:t>
            </a:r>
            <a:br>
              <a:rPr lang="en-US" sz="32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9EB5C53-861F-AFC8-A7EB-AB6D6CEDE550}"/>
              </a:ext>
            </a:extLst>
          </p:cNvPr>
          <p:cNvSpPr>
            <a:spLocks noGrp="1"/>
          </p:cNvSpPr>
          <p:nvPr>
            <p:ph sz="quarter" idx="11"/>
          </p:nvPr>
        </p:nvSpPr>
        <p:spPr>
          <a:xfrm>
            <a:off x="939214" y="1516184"/>
            <a:ext cx="3061286" cy="1440375"/>
          </a:xfrm>
        </p:spPr>
        <p:txBody>
          <a:bodyPr>
            <a:normAutofit fontScale="85000" lnSpcReduction="10000"/>
          </a:bodyPr>
          <a:lstStyle/>
          <a:p>
            <a:pPr marL="0" marR="0">
              <a:lnSpc>
                <a:spcPct val="107000"/>
              </a:lnSpc>
              <a:spcBef>
                <a:spcPts val="400"/>
              </a:spcBef>
              <a:spcAft>
                <a:spcPts val="200"/>
              </a:spcAft>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Jesus is our example</a:t>
            </a:r>
          </a:p>
          <a:p>
            <a:pPr marL="457200" lvl="1">
              <a:lnSpc>
                <a:spcPct val="107000"/>
              </a:lnSpc>
              <a:spcBef>
                <a:spcPts val="200"/>
              </a:spcBef>
            </a:pPr>
            <a:r>
              <a:rPr lang="en-US" sz="1600" b="1" i="1" kern="100" dirty="0">
                <a:solidFill>
                  <a:srgbClr val="595959"/>
                </a:solidFill>
                <a:effectLst/>
                <a:latin typeface="Aptos" panose="020B0004020202020204" pitchFamily="34" charset="0"/>
                <a:ea typeface="Times New Roman" panose="02020603050405020304" pitchFamily="18" charset="0"/>
                <a:cs typeface="Times New Roman" panose="02020603050405020304" pitchFamily="18" charset="0"/>
              </a:rPr>
              <a:t>God calls things that are not as though they were</a:t>
            </a:r>
          </a:p>
          <a:p>
            <a:pPr marL="457200" lvl="1">
              <a:lnSpc>
                <a:spcPct val="107000"/>
              </a:lnSpc>
              <a:spcBef>
                <a:spcPts val="200"/>
              </a:spcBef>
            </a:pPr>
            <a:r>
              <a:rPr lang="en-US" sz="1600" b="1" i="1" kern="100" dirty="0">
                <a:solidFill>
                  <a:srgbClr val="595959"/>
                </a:solidFill>
                <a:effectLst/>
                <a:latin typeface="Aptos" panose="020B0004020202020204" pitchFamily="34" charset="0"/>
                <a:ea typeface="Times New Roman" panose="02020603050405020304" pitchFamily="18" charset="0"/>
                <a:cs typeface="Times New Roman" panose="02020603050405020304" pitchFamily="18" charset="0"/>
              </a:rPr>
              <a:t>In Genesis: God saw darkness and called for light</a:t>
            </a:r>
          </a:p>
        </p:txBody>
      </p:sp>
      <p:sp>
        <p:nvSpPr>
          <p:cNvPr id="5" name="Slide Number Placeholder 4">
            <a:extLst>
              <a:ext uri="{FF2B5EF4-FFF2-40B4-BE49-F238E27FC236}">
                <a16:creationId xmlns:a16="http://schemas.microsoft.com/office/drawing/2014/main" id="{564E7476-5623-B049-A438-FC057ABDB8B7}"/>
              </a:ext>
            </a:extLst>
          </p:cNvPr>
          <p:cNvSpPr>
            <a:spLocks noGrp="1"/>
          </p:cNvSpPr>
          <p:nvPr>
            <p:ph type="sldNum" sz="quarter" idx="4"/>
          </p:nvPr>
        </p:nvSpPr>
        <p:spPr/>
        <p:txBody>
          <a:bodyPr/>
          <a:lstStyle/>
          <a:p>
            <a:fld id="{C3DB2ADC-AF19-4574-8C10-79B5B04FCA27}" type="slidenum">
              <a:rPr lang="en-US" smtClean="0"/>
              <a:pPr/>
              <a:t>13</a:t>
            </a:fld>
            <a:endParaRPr lang="en-US" dirty="0"/>
          </a:p>
        </p:txBody>
      </p:sp>
      <p:sp>
        <p:nvSpPr>
          <p:cNvPr id="7" name="TextBox 6">
            <a:extLst>
              <a:ext uri="{FF2B5EF4-FFF2-40B4-BE49-F238E27FC236}">
                <a16:creationId xmlns:a16="http://schemas.microsoft.com/office/drawing/2014/main" id="{43431D65-358F-4305-72E3-9215601F3122}"/>
              </a:ext>
            </a:extLst>
          </p:cNvPr>
          <p:cNvSpPr txBox="1"/>
          <p:nvPr/>
        </p:nvSpPr>
        <p:spPr>
          <a:xfrm>
            <a:off x="4084320" y="1554833"/>
            <a:ext cx="7901940" cy="3978846"/>
          </a:xfrm>
          <a:prstGeom prst="rect">
            <a:avLst/>
          </a:prstGeom>
          <a:noFill/>
        </p:spPr>
        <p:txBody>
          <a:bodyPr wrap="square">
            <a:spAutoFit/>
          </a:bodyPr>
          <a:lstStyle/>
          <a:p>
            <a:pPr marL="0" marR="0">
              <a:lnSpc>
                <a:spcPct val="107000"/>
              </a:lnSpc>
              <a:spcBef>
                <a:spcPts val="400"/>
              </a:spcBef>
              <a:spcAft>
                <a:spcPts val="200"/>
              </a:spcAft>
            </a:pPr>
            <a:r>
              <a:rPr lang="en-US" sz="14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Romans 4:17</a:t>
            </a:r>
          </a:p>
          <a:p>
            <a:pPr marL="0" marR="0">
              <a:lnSpc>
                <a:spcPct val="107000"/>
              </a:lnSpc>
              <a:spcAft>
                <a:spcPts val="800"/>
              </a:spcAft>
            </a:pPr>
            <a:r>
              <a:rPr lang="en-US" sz="1400" b="1" kern="100" baseline="30000" dirty="0">
                <a:effectLst/>
                <a:latin typeface="Aptos" panose="020B0004020202020204" pitchFamily="34" charset="0"/>
                <a:ea typeface="Aptos" panose="020B0004020202020204" pitchFamily="34" charset="0"/>
                <a:cs typeface="Times New Roman" panose="02020603050405020304" pitchFamily="18" charset="0"/>
              </a:rPr>
              <a:t>17 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(As it is written, I have made thee a father of many nations,) before him whom he believed, even God, who </a:t>
            </a:r>
            <a:r>
              <a:rPr lang="en-US" sz="1400" kern="100" dirty="0" err="1">
                <a:effectLst/>
                <a:latin typeface="Aptos" panose="020B0004020202020204" pitchFamily="34" charset="0"/>
                <a:ea typeface="Aptos" panose="020B0004020202020204" pitchFamily="34" charset="0"/>
                <a:cs typeface="Times New Roman" panose="02020603050405020304" pitchFamily="18" charset="0"/>
              </a:rPr>
              <a:t>quickeneth</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 the dead, and calleth those things which be not as though they were.</a:t>
            </a:r>
          </a:p>
          <a:p>
            <a:pPr marL="0" marR="0">
              <a:lnSpc>
                <a:spcPct val="107000"/>
              </a:lnSpc>
              <a:spcBef>
                <a:spcPts val="400"/>
              </a:spcBef>
              <a:spcAft>
                <a:spcPts val="200"/>
              </a:spcAft>
            </a:pPr>
            <a:r>
              <a:rPr lang="en-US" sz="14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Psalm 45:1</a:t>
            </a:r>
          </a:p>
          <a:p>
            <a:pPr marL="0" marR="0">
              <a:lnSpc>
                <a:spcPct val="107000"/>
              </a:lnSpc>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45 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My heart is inditing a good matter: I speak of the things which I have made touching the king: my tongue is the pen of a ready writer.</a:t>
            </a:r>
          </a:p>
          <a:p>
            <a:pPr marL="0" marR="0">
              <a:lnSpc>
                <a:spcPct val="107000"/>
              </a:lnSpc>
              <a:spcBef>
                <a:spcPts val="400"/>
              </a:spcBef>
              <a:spcAft>
                <a:spcPts val="200"/>
              </a:spcAft>
            </a:pPr>
            <a:r>
              <a:rPr lang="en-US" sz="14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Proverbs 18:21</a:t>
            </a:r>
          </a:p>
          <a:p>
            <a:pPr marL="0" marR="0">
              <a:lnSpc>
                <a:spcPct val="107000"/>
              </a:lnSpc>
              <a:spcAft>
                <a:spcPts val="800"/>
              </a:spcAft>
            </a:pPr>
            <a:r>
              <a:rPr lang="en-US" sz="1400" b="1" kern="100" baseline="30000" dirty="0">
                <a:effectLst/>
                <a:latin typeface="Aptos" panose="020B0004020202020204" pitchFamily="34" charset="0"/>
                <a:ea typeface="Aptos" panose="020B0004020202020204" pitchFamily="34" charset="0"/>
                <a:cs typeface="Times New Roman" panose="02020603050405020304" pitchFamily="18" charset="0"/>
              </a:rPr>
              <a:t>21 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Death and life are in the power of the tongue: and they that love it shall eat the fruit thereof.</a:t>
            </a:r>
          </a:p>
          <a:p>
            <a:pPr marL="0" marR="0">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Explain the cat and dog concept – calling things that are not as though they were.</a:t>
            </a:r>
          </a:p>
          <a:p>
            <a:pPr marL="0" marR="0">
              <a:lnSpc>
                <a:spcPct val="107000"/>
              </a:lnSpc>
              <a:spcAft>
                <a:spcPts val="80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If you say, I am taking the flu – you are calling for sickness.</a:t>
            </a:r>
          </a:p>
          <a:p>
            <a:pPr marL="0" marR="0">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If you say, I always run out of money this time of year – you are calling for lack.</a:t>
            </a:r>
          </a:p>
          <a:p>
            <a:pPr marL="0" marR="0">
              <a:lnSpc>
                <a:spcPct val="107000"/>
              </a:lnSpc>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If you say, I always make the wrong choice – you are calling for the opposite of wisdom</a:t>
            </a:r>
          </a:p>
        </p:txBody>
      </p:sp>
      <p:pic>
        <p:nvPicPr>
          <p:cNvPr id="6150" name="Picture 6" descr="DAYTON Electric Wall &amp; Ceiling Heater Thermostat: Wall Mount, 45° to 75°F, 120/277V AC, 2 Poles">
            <a:extLst>
              <a:ext uri="{FF2B5EF4-FFF2-40B4-BE49-F238E27FC236}">
                <a16:creationId xmlns:a16="http://schemas.microsoft.com/office/drawing/2014/main" id="{3D407E03-D5D5-E666-E88B-D18F05EB0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 y="3019424"/>
            <a:ext cx="2776537" cy="277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9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BEF5F-00BC-5BA7-C0E2-94A5C1FC0D29}"/>
              </a:ext>
            </a:extLst>
          </p:cNvPr>
          <p:cNvSpPr>
            <a:spLocks noGrp="1"/>
          </p:cNvSpPr>
          <p:nvPr>
            <p:ph type="title"/>
          </p:nvPr>
        </p:nvSpPr>
        <p:spPr>
          <a:xfrm>
            <a:off x="705934" y="723900"/>
            <a:ext cx="3503757" cy="589085"/>
          </a:xfrm>
        </p:spPr>
        <p:txBody>
          <a:bodyPr/>
          <a:lstStyle/>
          <a:p>
            <a:r>
              <a:rPr lang="en-US" dirty="0"/>
              <a:t>What is Doubt?</a:t>
            </a:r>
          </a:p>
        </p:txBody>
      </p:sp>
      <p:sp>
        <p:nvSpPr>
          <p:cNvPr id="4" name="Content Placeholder 3">
            <a:extLst>
              <a:ext uri="{FF2B5EF4-FFF2-40B4-BE49-F238E27FC236}">
                <a16:creationId xmlns:a16="http://schemas.microsoft.com/office/drawing/2014/main" id="{2B7243AA-A570-5533-577C-6CF74FAD07DC}"/>
              </a:ext>
            </a:extLst>
          </p:cNvPr>
          <p:cNvSpPr>
            <a:spLocks noGrp="1"/>
          </p:cNvSpPr>
          <p:nvPr>
            <p:ph sz="quarter" idx="10"/>
          </p:nvPr>
        </p:nvSpPr>
        <p:spPr>
          <a:xfrm>
            <a:off x="5582232" y="2053087"/>
            <a:ext cx="5903332" cy="1131682"/>
          </a:xfrm>
        </p:spPr>
        <p:txBody>
          <a:bodyPr/>
          <a:lstStyle/>
          <a:p>
            <a:r>
              <a:rPr lang="en-US" dirty="0"/>
              <a:t>Doubt is a common temptation among believers that can be described as wavering between two minds or lacking confidence in God.</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DA128192-0728-892D-258C-A8F14C65D606}"/>
              </a:ext>
            </a:extLst>
          </p:cNvPr>
          <p:cNvSpPr>
            <a:spLocks noGrp="1"/>
          </p:cNvSpPr>
          <p:nvPr>
            <p:ph type="sldNum" sz="quarter" idx="4"/>
          </p:nvPr>
        </p:nvSpPr>
        <p:spPr/>
        <p:txBody>
          <a:bodyPr/>
          <a:lstStyle/>
          <a:p>
            <a:fld id="{C3DB2ADC-AF19-4574-8C10-79B5B04FCA27}" type="slidenum">
              <a:rPr lang="en-US" smtClean="0"/>
              <a:pPr/>
              <a:t>2</a:t>
            </a:fld>
            <a:endParaRPr lang="en-US" dirty="0"/>
          </a:p>
        </p:txBody>
      </p:sp>
      <p:sp>
        <p:nvSpPr>
          <p:cNvPr id="5" name="Title 2">
            <a:extLst>
              <a:ext uri="{FF2B5EF4-FFF2-40B4-BE49-F238E27FC236}">
                <a16:creationId xmlns:a16="http://schemas.microsoft.com/office/drawing/2014/main" id="{9EF5C02A-C9F7-5107-E67B-304F2FD5760F}"/>
              </a:ext>
            </a:extLst>
          </p:cNvPr>
          <p:cNvSpPr txBox="1">
            <a:spLocks/>
          </p:cNvSpPr>
          <p:nvPr/>
        </p:nvSpPr>
        <p:spPr>
          <a:xfrm>
            <a:off x="733288" y="2087684"/>
            <a:ext cx="3503757" cy="589085"/>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dirty="0"/>
              <a:t>Doubt Feeds on Ignorance</a:t>
            </a:r>
          </a:p>
        </p:txBody>
      </p:sp>
      <p:sp>
        <p:nvSpPr>
          <p:cNvPr id="6" name="Title 2">
            <a:extLst>
              <a:ext uri="{FF2B5EF4-FFF2-40B4-BE49-F238E27FC236}">
                <a16:creationId xmlns:a16="http://schemas.microsoft.com/office/drawing/2014/main" id="{B865CEC4-7501-0ABD-5E6F-048B90E94E87}"/>
              </a:ext>
            </a:extLst>
          </p:cNvPr>
          <p:cNvSpPr txBox="1">
            <a:spLocks/>
          </p:cNvSpPr>
          <p:nvPr/>
        </p:nvSpPr>
        <p:spPr>
          <a:xfrm>
            <a:off x="733288" y="2595684"/>
            <a:ext cx="3503757" cy="589085"/>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1800" dirty="0"/>
              <a:t>The cure for doubt is the knowledge of the Truth</a:t>
            </a:r>
          </a:p>
        </p:txBody>
      </p:sp>
      <p:sp>
        <p:nvSpPr>
          <p:cNvPr id="7" name="Title 2">
            <a:extLst>
              <a:ext uri="{FF2B5EF4-FFF2-40B4-BE49-F238E27FC236}">
                <a16:creationId xmlns:a16="http://schemas.microsoft.com/office/drawing/2014/main" id="{B7CAC5BC-38D1-9F2A-AA46-DC6A05B1D635}"/>
              </a:ext>
            </a:extLst>
          </p:cNvPr>
          <p:cNvSpPr txBox="1">
            <a:spLocks/>
          </p:cNvSpPr>
          <p:nvPr/>
        </p:nvSpPr>
        <p:spPr>
          <a:xfrm>
            <a:off x="733288" y="3271715"/>
            <a:ext cx="3503757" cy="589085"/>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dirty="0"/>
              <a:t>You shall know the truth and the truth shall set you free</a:t>
            </a:r>
          </a:p>
        </p:txBody>
      </p:sp>
      <p:sp>
        <p:nvSpPr>
          <p:cNvPr id="8" name="Title 2">
            <a:extLst>
              <a:ext uri="{FF2B5EF4-FFF2-40B4-BE49-F238E27FC236}">
                <a16:creationId xmlns:a16="http://schemas.microsoft.com/office/drawing/2014/main" id="{401236EA-EE85-C4E2-A78E-F7E285687AC6}"/>
              </a:ext>
            </a:extLst>
          </p:cNvPr>
          <p:cNvSpPr txBox="1">
            <a:spLocks/>
          </p:cNvSpPr>
          <p:nvPr/>
        </p:nvSpPr>
        <p:spPr>
          <a:xfrm>
            <a:off x="733287" y="4046702"/>
            <a:ext cx="3503757" cy="728498"/>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dirty="0"/>
              <a:t>Doubt is not always bad – if you don’t know something, you will have doubts</a:t>
            </a:r>
          </a:p>
        </p:txBody>
      </p:sp>
      <p:sp>
        <p:nvSpPr>
          <p:cNvPr id="9" name="Title 2">
            <a:extLst>
              <a:ext uri="{FF2B5EF4-FFF2-40B4-BE49-F238E27FC236}">
                <a16:creationId xmlns:a16="http://schemas.microsoft.com/office/drawing/2014/main" id="{FE8A001D-598F-0341-8B31-BB8AAC11652F}"/>
              </a:ext>
            </a:extLst>
          </p:cNvPr>
          <p:cNvSpPr txBox="1">
            <a:spLocks/>
          </p:cNvSpPr>
          <p:nvPr/>
        </p:nvSpPr>
        <p:spPr>
          <a:xfrm>
            <a:off x="733287" y="4936190"/>
            <a:ext cx="3503757" cy="1011318"/>
          </a:xfrm>
          <a:prstGeom prst="rect">
            <a:avLst/>
          </a:prstGeom>
        </p:spPr>
        <p:txBody>
          <a:bodyPr vert="horz" lIns="91440" tIns="45720" rIns="91440" bIns="45720" rtlCol="0" anchor="t">
            <a:normAutofit fontScale="47500" lnSpcReduction="20000"/>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dirty="0"/>
              <a:t>But if you choose to doubt, by looking at the wind and the waves, this is an act of your will not to believe – even if you don’t realize it.</a:t>
            </a:r>
          </a:p>
        </p:txBody>
      </p:sp>
      <p:sp>
        <p:nvSpPr>
          <p:cNvPr id="10" name="Content Placeholder 3">
            <a:extLst>
              <a:ext uri="{FF2B5EF4-FFF2-40B4-BE49-F238E27FC236}">
                <a16:creationId xmlns:a16="http://schemas.microsoft.com/office/drawing/2014/main" id="{B798ACC5-87B9-D089-2A19-0644EAE55A3B}"/>
              </a:ext>
            </a:extLst>
          </p:cNvPr>
          <p:cNvSpPr txBox="1">
            <a:spLocks/>
          </p:cNvSpPr>
          <p:nvPr/>
        </p:nvSpPr>
        <p:spPr>
          <a:xfrm>
            <a:off x="5555380" y="3275622"/>
            <a:ext cx="5903332" cy="258982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200150" indent="-28575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57350" indent="-28575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I was in my 20-30’s you would find me at the top of a mountain on Saturday mornings. As I began to crest the part of the trail, I would choose let go of all stress and problems and just be there. When I went back down the mountain I would choose to take the stress back. What would happen if when worry knocked, we didn’t answer the door?</a:t>
            </a:r>
          </a:p>
          <a:p>
            <a:endParaRPr lang="en-US" dirty="0"/>
          </a:p>
          <a:p>
            <a:endParaRPr lang="en-US" dirty="0"/>
          </a:p>
          <a:p>
            <a:endParaRPr lang="en-US" dirty="0"/>
          </a:p>
        </p:txBody>
      </p:sp>
      <p:pic>
        <p:nvPicPr>
          <p:cNvPr id="8194" name="Picture 2" descr="The history/origin of the question mark ...">
            <a:extLst>
              <a:ext uri="{FF2B5EF4-FFF2-40B4-BE49-F238E27FC236}">
                <a16:creationId xmlns:a16="http://schemas.microsoft.com/office/drawing/2014/main" id="{CBF6DE3D-B55C-B433-64A9-E3E9A9257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420" y="800102"/>
            <a:ext cx="1214437" cy="1327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history/origin of the question mark ...">
            <a:extLst>
              <a:ext uri="{FF2B5EF4-FFF2-40B4-BE49-F238E27FC236}">
                <a16:creationId xmlns:a16="http://schemas.microsoft.com/office/drawing/2014/main" id="{DCAC9B97-26C8-8120-BD17-23ED88211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158" y="760276"/>
            <a:ext cx="1214437" cy="13274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history/origin of the question mark ...">
            <a:extLst>
              <a:ext uri="{FF2B5EF4-FFF2-40B4-BE49-F238E27FC236}">
                <a16:creationId xmlns:a16="http://schemas.microsoft.com/office/drawing/2014/main" id="{D5ABC57F-8986-9885-289B-BBB2EC711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044" y="4410951"/>
            <a:ext cx="1214437" cy="132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81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417AF4-08C0-FC51-8823-C041945D63A4}"/>
              </a:ext>
            </a:extLst>
          </p:cNvPr>
          <p:cNvSpPr>
            <a:spLocks noGrp="1"/>
          </p:cNvSpPr>
          <p:nvPr>
            <p:ph type="title"/>
          </p:nvPr>
        </p:nvSpPr>
        <p:spPr>
          <a:xfrm>
            <a:off x="5637007" y="817581"/>
            <a:ext cx="5935869" cy="702511"/>
          </a:xfrm>
        </p:spPr>
        <p:txBody>
          <a:bodyPr/>
          <a:lstStyle/>
          <a:p>
            <a:r>
              <a:rPr lang="en-US" dirty="0"/>
              <a:t>Reasonable Doubt</a:t>
            </a:r>
          </a:p>
        </p:txBody>
      </p:sp>
      <p:sp>
        <p:nvSpPr>
          <p:cNvPr id="2" name="Title 7">
            <a:extLst>
              <a:ext uri="{FF2B5EF4-FFF2-40B4-BE49-F238E27FC236}">
                <a16:creationId xmlns:a16="http://schemas.microsoft.com/office/drawing/2014/main" id="{E11C43A1-7E4B-38DA-BB91-163222DBF8D6}"/>
              </a:ext>
            </a:extLst>
          </p:cNvPr>
          <p:cNvSpPr txBox="1">
            <a:spLocks/>
          </p:cNvSpPr>
          <p:nvPr/>
        </p:nvSpPr>
        <p:spPr>
          <a:xfrm>
            <a:off x="5637006" y="1774966"/>
            <a:ext cx="5935869" cy="70251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2000" dirty="0"/>
              <a:t>In Matthew 14:31 – The leper believed that Jesus could heal him but he didn’t know if he would. When Jesus said I will, his doubt was removed.</a:t>
            </a:r>
          </a:p>
        </p:txBody>
      </p:sp>
      <p:sp>
        <p:nvSpPr>
          <p:cNvPr id="3" name="Title 7">
            <a:extLst>
              <a:ext uri="{FF2B5EF4-FFF2-40B4-BE49-F238E27FC236}">
                <a16:creationId xmlns:a16="http://schemas.microsoft.com/office/drawing/2014/main" id="{42D79F53-ECF6-3D18-92ED-E4CD8A6F9179}"/>
              </a:ext>
            </a:extLst>
          </p:cNvPr>
          <p:cNvSpPr txBox="1">
            <a:spLocks/>
          </p:cNvSpPr>
          <p:nvPr/>
        </p:nvSpPr>
        <p:spPr>
          <a:xfrm>
            <a:off x="5637005" y="3947643"/>
            <a:ext cx="5935869" cy="70251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pPr marL="0" marR="0">
              <a:lnSpc>
                <a:spcPct val="107000"/>
              </a:lnSpc>
              <a:spcAft>
                <a:spcPts val="800"/>
              </a:spcAft>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behold, there came a leper and worshipped him, saying, Lord, if thou wilt, thou canst make me clean.</a:t>
            </a:r>
          </a:p>
          <a:p>
            <a:pPr marL="0" marR="0">
              <a:lnSpc>
                <a:spcPct val="107000"/>
              </a:lnSpc>
              <a:spcAft>
                <a:spcPts val="800"/>
              </a:spcAft>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Jesus put forth his hand, and touched him, saying, I will; be thou clean. And immediately his leprosy was cleansed.</a:t>
            </a:r>
          </a:p>
        </p:txBody>
      </p:sp>
      <p:pic>
        <p:nvPicPr>
          <p:cNvPr id="1026" name="Picture 2" descr="What does Matthew 8:2 mean? | Bible Art">
            <a:extLst>
              <a:ext uri="{FF2B5EF4-FFF2-40B4-BE49-F238E27FC236}">
                <a16:creationId xmlns:a16="http://schemas.microsoft.com/office/drawing/2014/main" id="{FD0CA1E6-62BA-7049-F37E-BD5026410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995" y="1423598"/>
            <a:ext cx="4010803" cy="401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6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2BF5439E-A994-3EE5-80B8-64D8C5A922E8}"/>
              </a:ext>
            </a:extLst>
          </p:cNvPr>
          <p:cNvSpPr>
            <a:spLocks noGrp="1"/>
          </p:cNvSpPr>
          <p:nvPr>
            <p:ph type="ctrTitle"/>
          </p:nvPr>
        </p:nvSpPr>
        <p:spPr>
          <a:xfrm>
            <a:off x="3642630" y="448181"/>
            <a:ext cx="7445661" cy="1146939"/>
          </a:xfrm>
        </p:spPr>
        <p:txBody>
          <a:bodyPr vert="horz" lIns="91440" tIns="45720" rIns="91440" bIns="45720" rtlCol="0" anchor="t">
            <a:normAutofit/>
          </a:bodyPr>
          <a:lstStyle/>
          <a:p>
            <a:pPr algn="ctr"/>
            <a:r>
              <a:rPr lang="en-US" sz="4400" dirty="0"/>
              <a:t>Unreasonable Doubt</a:t>
            </a:r>
          </a:p>
        </p:txBody>
      </p:sp>
      <p:sp>
        <p:nvSpPr>
          <p:cNvPr id="23" name="Subtitle 22">
            <a:extLst>
              <a:ext uri="{FF2B5EF4-FFF2-40B4-BE49-F238E27FC236}">
                <a16:creationId xmlns:a16="http://schemas.microsoft.com/office/drawing/2014/main" id="{D5FF0C52-0A5C-D2E2-6605-0DCC0E0DCE6C}"/>
              </a:ext>
            </a:extLst>
          </p:cNvPr>
          <p:cNvSpPr>
            <a:spLocks noGrp="1"/>
          </p:cNvSpPr>
          <p:nvPr>
            <p:ph type="subTitle" idx="1"/>
          </p:nvPr>
        </p:nvSpPr>
        <p:spPr>
          <a:xfrm>
            <a:off x="600634" y="661358"/>
            <a:ext cx="2228409" cy="2207425"/>
          </a:xfrm>
        </p:spPr>
        <p:txBody>
          <a:bodyPr vert="horz" lIns="91440" tIns="45720" rIns="91440" bIns="45720" rtlCol="0" anchor="t">
            <a:normAutofit/>
          </a:bodyPr>
          <a:lstStyle/>
          <a:p>
            <a:pPr algn="r">
              <a:lnSpc>
                <a:spcPct val="100000"/>
              </a:lnSpc>
            </a:pPr>
            <a:r>
              <a:rPr lang="en-US" sz="1600" dirty="0"/>
              <a:t>Peter stopped believing and started doubting because he believed more in the power of the wind and the waves, than in the word of Jesus when he said come.</a:t>
            </a:r>
          </a:p>
        </p:txBody>
      </p:sp>
      <p:cxnSp>
        <p:nvCxnSpPr>
          <p:cNvPr id="53" name="Straight Connector 52">
            <a:extLst>
              <a:ext uri="{FF2B5EF4-FFF2-40B4-BE49-F238E27FC236}">
                <a16:creationId xmlns:a16="http://schemas.microsoft.com/office/drawing/2014/main" id="{F9600FFC-92AF-4AD3-9595-B0E23476B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195590" y="661358"/>
            <a:ext cx="0" cy="576072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ubtitle 22">
            <a:extLst>
              <a:ext uri="{FF2B5EF4-FFF2-40B4-BE49-F238E27FC236}">
                <a16:creationId xmlns:a16="http://schemas.microsoft.com/office/drawing/2014/main" id="{2559EAE5-8CD8-B841-920D-B23262F9E0F8}"/>
              </a:ext>
            </a:extLst>
          </p:cNvPr>
          <p:cNvSpPr txBox="1">
            <a:spLocks/>
          </p:cNvSpPr>
          <p:nvPr/>
        </p:nvSpPr>
        <p:spPr>
          <a:xfrm>
            <a:off x="520142" y="4033149"/>
            <a:ext cx="2228409" cy="2207425"/>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400"/>
              </a:spcBef>
              <a:spcAft>
                <a:spcPts val="200"/>
              </a:spcAft>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Matthew 8:2</a:t>
            </a:r>
          </a:p>
          <a:p>
            <a:pPr marL="0" marR="0">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31 And immediately Jesus stretched forth his hand, and caught him, and said unto him, O thou of little faith, wherefore didst thou doubt?</a:t>
            </a:r>
          </a:p>
        </p:txBody>
      </p:sp>
      <p:pic>
        <p:nvPicPr>
          <p:cNvPr id="1028" name="Picture 4" descr="Help me Lord!">
            <a:extLst>
              <a:ext uri="{FF2B5EF4-FFF2-40B4-BE49-F238E27FC236}">
                <a16:creationId xmlns:a16="http://schemas.microsoft.com/office/drawing/2014/main" id="{00F4139F-C68C-E7B3-4CA9-CFB61A77C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984" y="2165200"/>
            <a:ext cx="5033543" cy="415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6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C19A-30E3-001C-1A19-8812A6F8D8EC}"/>
              </a:ext>
            </a:extLst>
          </p:cNvPr>
          <p:cNvSpPr>
            <a:spLocks noGrp="1"/>
          </p:cNvSpPr>
          <p:nvPr>
            <p:ph type="title"/>
          </p:nvPr>
        </p:nvSpPr>
        <p:spPr>
          <a:xfrm>
            <a:off x="734592" y="976997"/>
            <a:ext cx="8405500" cy="1239985"/>
          </a:xfrm>
        </p:spPr>
        <p:txBody>
          <a:bodyPr>
            <a:normAutofit/>
          </a:bodyPr>
          <a:lstStyle/>
          <a:p>
            <a:pPr marL="0" marR="0">
              <a:lnSpc>
                <a:spcPct val="107000"/>
              </a:lnSpc>
              <a:spcBef>
                <a:spcPts val="200"/>
              </a:spcBef>
            </a:pPr>
            <a:r>
              <a:rPr lang="en-US" dirty="0"/>
              <a:t>Unbelief </a:t>
            </a:r>
            <a:r>
              <a:rPr lang="en-US" sz="1300" b="1" i="1" kern="100" dirty="0">
                <a:solidFill>
                  <a:srgbClr val="595959"/>
                </a:solidFill>
                <a:effectLst/>
                <a:latin typeface="Aptos" panose="020B0004020202020204" pitchFamily="34" charset="0"/>
                <a:ea typeface="Times New Roman" panose="02020603050405020304" pitchFamily="18" charset="0"/>
                <a:cs typeface="Times New Roman" panose="02020603050405020304" pitchFamily="18" charset="0"/>
              </a:rPr>
              <a:t>Except I shall see in his hands the print of the nails, and put my finger into the print of the nails, and thrust my hand into his side, I will not believe.</a:t>
            </a:r>
            <a:br>
              <a:rPr lang="en-US" sz="1300" b="1" i="1" kern="100" dirty="0">
                <a:solidFill>
                  <a:srgbClr val="595959"/>
                </a:solidFill>
                <a:effectLst/>
                <a:latin typeface="Aptos" panose="020B0004020202020204" pitchFamily="34" charset="0"/>
                <a:ea typeface="Times New Roman" panose="02020603050405020304" pitchFamily="18" charset="0"/>
                <a:cs typeface="Times New Roman" panose="02020603050405020304" pitchFamily="18" charset="0"/>
              </a:rPr>
            </a:br>
            <a:r>
              <a:rPr lang="en-US" sz="1300" b="1" i="1" kern="100" dirty="0">
                <a:solidFill>
                  <a:srgbClr val="595959"/>
                </a:solidFill>
                <a:latin typeface="Aptos" panose="020B0004020202020204" pitchFamily="34" charset="0"/>
                <a:cs typeface="Times New Roman" panose="02020603050405020304" pitchFamily="18" charset="0"/>
              </a:rPr>
              <a:t>Thank God 1for mercy and grace because this is unbelief at its maximum!</a:t>
            </a:r>
            <a:endParaRPr lang="en-US" sz="1800" b="1" i="1" kern="100" dirty="0">
              <a:solidFill>
                <a:srgbClr val="595959"/>
              </a:solidFill>
              <a:latin typeface="Aptos" panose="020B000402020202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632A4BB-EBAC-A965-82D8-1198A802BA6C}"/>
              </a:ext>
            </a:extLst>
          </p:cNvPr>
          <p:cNvSpPr>
            <a:spLocks noGrp="1"/>
          </p:cNvSpPr>
          <p:nvPr>
            <p:ph sz="quarter" idx="10"/>
          </p:nvPr>
        </p:nvSpPr>
        <p:spPr>
          <a:xfrm>
            <a:off x="734592" y="2300521"/>
            <a:ext cx="7814185" cy="832338"/>
          </a:xfrm>
        </p:spPr>
        <p:txBody>
          <a:bodyPr>
            <a:normAutofit/>
          </a:bodyPr>
          <a:lstStyle/>
          <a:p>
            <a:r>
              <a:rPr lang="en-US" sz="1400" b="1" dirty="0"/>
              <a:t>Unbelief means to separate thoroughly, withdraw from, to oppose</a:t>
            </a:r>
            <a:endParaRPr lang="en-US" sz="1400" dirty="0"/>
          </a:p>
          <a:p>
            <a:r>
              <a:rPr lang="en-US" sz="1400" b="1" dirty="0"/>
              <a:t>Unbelief is when you known, but you have decided not to believe</a:t>
            </a:r>
            <a:endParaRPr lang="en-US" sz="1400" dirty="0"/>
          </a:p>
        </p:txBody>
      </p:sp>
      <p:sp>
        <p:nvSpPr>
          <p:cNvPr id="3" name="Slide Number Placeholder 2">
            <a:extLst>
              <a:ext uri="{FF2B5EF4-FFF2-40B4-BE49-F238E27FC236}">
                <a16:creationId xmlns:a16="http://schemas.microsoft.com/office/drawing/2014/main" id="{CE941DE2-1E04-BCDD-5770-8991998B6B7B}"/>
              </a:ext>
            </a:extLst>
          </p:cNvPr>
          <p:cNvSpPr>
            <a:spLocks noGrp="1"/>
          </p:cNvSpPr>
          <p:nvPr>
            <p:ph type="sldNum" sz="quarter" idx="4"/>
          </p:nvPr>
        </p:nvSpPr>
        <p:spPr/>
        <p:txBody>
          <a:bodyPr/>
          <a:lstStyle/>
          <a:p>
            <a:fld id="{C3DB2ADC-AF19-4574-8C10-79B5B04FCA27}" type="slidenum">
              <a:rPr lang="en-US" smtClean="0"/>
              <a:pPr/>
              <a:t>5</a:t>
            </a:fld>
            <a:endParaRPr lang="en-US" dirty="0"/>
          </a:p>
        </p:txBody>
      </p:sp>
      <p:pic>
        <p:nvPicPr>
          <p:cNvPr id="4" name="Picture 3" descr="Doubting Thomas - St Shenouda Monastery Sydney Australia">
            <a:extLst>
              <a:ext uri="{FF2B5EF4-FFF2-40B4-BE49-F238E27FC236}">
                <a16:creationId xmlns:a16="http://schemas.microsoft.com/office/drawing/2014/main" id="{1AC6B5A0-2BB5-5FEE-1115-1FFD8AF6A2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7891" y="922093"/>
            <a:ext cx="2403475" cy="2403475"/>
          </a:xfrm>
          <a:prstGeom prst="rect">
            <a:avLst/>
          </a:prstGeom>
          <a:noFill/>
          <a:ln>
            <a:noFill/>
          </a:ln>
        </p:spPr>
      </p:pic>
      <p:sp>
        <p:nvSpPr>
          <p:cNvPr id="7" name="TextBox 6">
            <a:extLst>
              <a:ext uri="{FF2B5EF4-FFF2-40B4-BE49-F238E27FC236}">
                <a16:creationId xmlns:a16="http://schemas.microsoft.com/office/drawing/2014/main" id="{7767F225-295D-107A-33CE-50405ACD61AC}"/>
              </a:ext>
            </a:extLst>
          </p:cNvPr>
          <p:cNvSpPr txBox="1"/>
          <p:nvPr/>
        </p:nvSpPr>
        <p:spPr>
          <a:xfrm>
            <a:off x="762000" y="3216398"/>
            <a:ext cx="10231489" cy="2600327"/>
          </a:xfrm>
          <a:prstGeom prst="rect">
            <a:avLst/>
          </a:prstGeom>
          <a:noFill/>
        </p:spPr>
        <p:txBody>
          <a:bodyPr wrap="square">
            <a:spAutoFit/>
          </a:bodyPr>
          <a:lstStyle/>
          <a:p>
            <a:pPr marL="0" marR="0">
              <a:lnSpc>
                <a:spcPct val="107000"/>
              </a:lnSpc>
              <a:spcBef>
                <a:spcPts val="400"/>
              </a:spcBef>
              <a:spcAft>
                <a:spcPts val="200"/>
              </a:spcAft>
            </a:pPr>
            <a:r>
              <a:rPr lang="en-US" sz="1200" b="1" u="sng" kern="100" dirty="0">
                <a:solidFill>
                  <a:srgbClr val="F7B615"/>
                </a:solidFill>
                <a:effectLst/>
                <a:latin typeface="Aptos" panose="020B0004020202020204" pitchFamily="34" charset="0"/>
                <a:ea typeface="Times New Roman" panose="02020603050405020304" pitchFamily="18" charset="0"/>
                <a:cs typeface="Times New Roman" panose="02020603050405020304" pitchFamily="18" charset="0"/>
                <a:hlinkClick r:id="rId4"/>
              </a:rPr>
              <a:t>John 20:24-29</a:t>
            </a:r>
            <a:endParaRPr lang="en-US" sz="12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en-US" sz="14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24 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But Thomas, one of the twelve, called Didymus, was not with them when Jesus came.</a:t>
            </a:r>
          </a:p>
          <a:p>
            <a:pPr marL="0" marR="0">
              <a:lnSpc>
                <a:spcPct val="107000"/>
              </a:lnSpc>
              <a:spcAft>
                <a:spcPts val="800"/>
              </a:spcAft>
            </a:pP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25 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other disciples therefore said unto him, We have seen the Lord. But he said unto them, Except I shall see in his hands the print of the nails, and put my finger into the print of the nails, and thrust my hand into his side, I will not believe.</a:t>
            </a:r>
          </a:p>
          <a:p>
            <a:pPr marL="0" marR="0">
              <a:lnSpc>
                <a:spcPct val="107000"/>
              </a:lnSpc>
              <a:spcAft>
                <a:spcPts val="800"/>
              </a:spcAft>
            </a:pP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26 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after eight days again his disciples were within, and Thomas with them: then came Jesus, the doors being shut, and stood in the midst, and said, Peace be unto you.</a:t>
            </a:r>
          </a:p>
          <a:p>
            <a:pPr marL="0" marR="0">
              <a:lnSpc>
                <a:spcPct val="107000"/>
              </a:lnSpc>
              <a:spcAft>
                <a:spcPts val="800"/>
              </a:spcAft>
            </a:pP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27 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Then saith he to Thomas, Reach hither thy finger, and behold my hands; and reach hither thy hand, and thrust it into my side: and be not faithless, but believing.</a:t>
            </a:r>
          </a:p>
          <a:p>
            <a:pPr marL="0" marR="0">
              <a:lnSpc>
                <a:spcPct val="107000"/>
              </a:lnSpc>
              <a:spcAft>
                <a:spcPts val="800"/>
              </a:spcAft>
            </a:pP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28 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And Thomas answered and said unto him, My Lord and my God.</a:t>
            </a:r>
          </a:p>
          <a:p>
            <a:pPr marL="0" marR="0">
              <a:lnSpc>
                <a:spcPct val="107000"/>
              </a:lnSpc>
              <a:spcAft>
                <a:spcPts val="800"/>
              </a:spcAft>
            </a:pPr>
            <a:r>
              <a:rPr lang="en-US" sz="1200" b="1" kern="100" baseline="30000" dirty="0">
                <a:effectLst/>
                <a:latin typeface="Aptos" panose="020B0004020202020204" pitchFamily="34" charset="0"/>
                <a:ea typeface="Aptos" panose="020B0004020202020204" pitchFamily="34" charset="0"/>
                <a:cs typeface="Times New Roman" panose="02020603050405020304" pitchFamily="18" charset="0"/>
              </a:rPr>
              <a:t>29 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Jesus saith unto him, Thomas, because thou hast seen me, thou hast believed: blessed are they that have not seen, and yet have believed.</a:t>
            </a:r>
          </a:p>
        </p:txBody>
      </p:sp>
    </p:spTree>
    <p:extLst>
      <p:ext uri="{BB962C8B-B14F-4D97-AF65-F5344CB8AC3E}">
        <p14:creationId xmlns:p14="http://schemas.microsoft.com/office/powerpoint/2010/main" val="155330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82A33-7ED3-A4A3-7E06-B568D6D134CD}"/>
              </a:ext>
            </a:extLst>
          </p:cNvPr>
          <p:cNvSpPr>
            <a:spLocks noGrp="1"/>
          </p:cNvSpPr>
          <p:nvPr>
            <p:ph type="title"/>
          </p:nvPr>
        </p:nvSpPr>
        <p:spPr>
          <a:xfrm>
            <a:off x="763439" y="684311"/>
            <a:ext cx="4058728" cy="734181"/>
          </a:xfrm>
        </p:spPr>
        <p:txBody>
          <a:bodyPr>
            <a:noAutofit/>
          </a:bodyPr>
          <a:lstStyle/>
          <a:p>
            <a:r>
              <a:rPr lang="en-US" sz="2000" dirty="0"/>
              <a:t>What is the cure for doubt?</a:t>
            </a:r>
          </a:p>
        </p:txBody>
      </p:sp>
      <p:sp>
        <p:nvSpPr>
          <p:cNvPr id="9" name="Content Placeholder 8">
            <a:extLst>
              <a:ext uri="{FF2B5EF4-FFF2-40B4-BE49-F238E27FC236}">
                <a16:creationId xmlns:a16="http://schemas.microsoft.com/office/drawing/2014/main" id="{6777958E-E73E-C5A9-C0E3-3DD9808453DB}"/>
              </a:ext>
            </a:extLst>
          </p:cNvPr>
          <p:cNvSpPr>
            <a:spLocks noGrp="1"/>
          </p:cNvSpPr>
          <p:nvPr>
            <p:ph sz="quarter" idx="11"/>
          </p:nvPr>
        </p:nvSpPr>
        <p:spPr>
          <a:xfrm>
            <a:off x="796677" y="1462804"/>
            <a:ext cx="4064567" cy="788027"/>
          </a:xfrm>
        </p:spPr>
        <p:txBody>
          <a:bodyPr/>
          <a:lstStyle/>
          <a:p>
            <a:r>
              <a:rPr lang="en-US" noProof="1">
                <a:solidFill>
                  <a:srgbClr val="FFFF00"/>
                </a:solidFill>
              </a:rPr>
              <a:t>Saying what God said will cure your doubts</a:t>
            </a:r>
          </a:p>
        </p:txBody>
      </p:sp>
      <p:sp>
        <p:nvSpPr>
          <p:cNvPr id="2" name="Title 3">
            <a:extLst>
              <a:ext uri="{FF2B5EF4-FFF2-40B4-BE49-F238E27FC236}">
                <a16:creationId xmlns:a16="http://schemas.microsoft.com/office/drawing/2014/main" id="{7E8C5D82-6017-4863-CFB8-7CA53920B987}"/>
              </a:ext>
            </a:extLst>
          </p:cNvPr>
          <p:cNvSpPr txBox="1">
            <a:spLocks/>
          </p:cNvSpPr>
          <p:nvPr/>
        </p:nvSpPr>
        <p:spPr>
          <a:xfrm>
            <a:off x="799596" y="4354496"/>
            <a:ext cx="4058728" cy="734181"/>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200" kern="1200" cap="all" spc="30" baseline="0">
                <a:solidFill>
                  <a:schemeClr val="tx1"/>
                </a:solidFill>
                <a:latin typeface="+mj-lt"/>
                <a:ea typeface="+mj-ea"/>
                <a:cs typeface="+mj-cs"/>
              </a:defRPr>
            </a:lvl1pPr>
          </a:lstStyle>
          <a:p>
            <a:r>
              <a:rPr lang="en-US" sz="2000" dirty="0"/>
              <a:t>What is the cure for unbelief?</a:t>
            </a:r>
          </a:p>
        </p:txBody>
      </p:sp>
      <p:sp>
        <p:nvSpPr>
          <p:cNvPr id="3" name="Content Placeholder 8">
            <a:extLst>
              <a:ext uri="{FF2B5EF4-FFF2-40B4-BE49-F238E27FC236}">
                <a16:creationId xmlns:a16="http://schemas.microsoft.com/office/drawing/2014/main" id="{E1FF21AC-9C73-A57C-C4EB-36A9B303FD9A}"/>
              </a:ext>
            </a:extLst>
          </p:cNvPr>
          <p:cNvSpPr txBox="1">
            <a:spLocks/>
          </p:cNvSpPr>
          <p:nvPr/>
        </p:nvSpPr>
        <p:spPr>
          <a:xfrm>
            <a:off x="833777" y="5186835"/>
            <a:ext cx="4064567" cy="78802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noProof="1">
                <a:solidFill>
                  <a:srgbClr val="FFFF00"/>
                </a:solidFill>
              </a:rPr>
              <a:t>The cure for unbelief is to find out what God said, and make a decision to believe it</a:t>
            </a:r>
          </a:p>
        </p:txBody>
      </p:sp>
      <p:pic>
        <p:nvPicPr>
          <p:cNvPr id="9220" name="Picture 4" descr="Free Vector | Megaphone concept ...">
            <a:extLst>
              <a:ext uri="{FF2B5EF4-FFF2-40B4-BE49-F238E27FC236}">
                <a16:creationId xmlns:a16="http://schemas.microsoft.com/office/drawing/2014/main" id="{4AE46A08-336E-6738-35F1-6CFF843BC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514" y="2312064"/>
            <a:ext cx="1764523" cy="17645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6" name="Picture 2" descr="Let There Be Light In You – Pinoy UK">
            <a:extLst>
              <a:ext uri="{FF2B5EF4-FFF2-40B4-BE49-F238E27FC236}">
                <a16:creationId xmlns:a16="http://schemas.microsoft.com/office/drawing/2014/main" id="{1D47EFED-4BAD-7836-5358-5A165249B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802" y="1117722"/>
            <a:ext cx="2870885" cy="195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nsgressions…” (Isaiah 53 ...">
            <a:extLst>
              <a:ext uri="{FF2B5EF4-FFF2-40B4-BE49-F238E27FC236}">
                <a16:creationId xmlns:a16="http://schemas.microsoft.com/office/drawing/2014/main" id="{0479135B-2BD6-1B5B-A4C1-F4D748C957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2322" y="1117722"/>
            <a:ext cx="2005502" cy="20055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EB36AD-E25D-3E1B-74ED-40EB1E570A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2830" y="3583590"/>
            <a:ext cx="2826503" cy="21198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n page">
            <a:extLst>
              <a:ext uri="{FF2B5EF4-FFF2-40B4-BE49-F238E27FC236}">
                <a16:creationId xmlns:a16="http://schemas.microsoft.com/office/drawing/2014/main" id="{FB473D39-4DBB-3975-51BD-83B53AB91F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2643" y="3579298"/>
            <a:ext cx="1855181" cy="18551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FD315D7-CFCF-9C1E-0671-FCD8BBD4FB65}"/>
              </a:ext>
            </a:extLst>
          </p:cNvPr>
          <p:cNvSpPr txBox="1"/>
          <p:nvPr/>
        </p:nvSpPr>
        <p:spPr>
          <a:xfrm>
            <a:off x="5508448" y="774402"/>
            <a:ext cx="2870887" cy="276999"/>
          </a:xfrm>
          <a:prstGeom prst="rect">
            <a:avLst/>
          </a:prstGeom>
          <a:noFill/>
        </p:spPr>
        <p:txBody>
          <a:bodyPr wrap="square">
            <a:spAutoFit/>
          </a:bodyPr>
          <a:lstStyle/>
          <a:p>
            <a:pPr algn="ctr"/>
            <a:r>
              <a:rPr lang="en-US" sz="1200" dirty="0"/>
              <a:t>God set the example in Genesis</a:t>
            </a:r>
          </a:p>
        </p:txBody>
      </p:sp>
      <p:sp>
        <p:nvSpPr>
          <p:cNvPr id="10" name="TextBox 9">
            <a:extLst>
              <a:ext uri="{FF2B5EF4-FFF2-40B4-BE49-F238E27FC236}">
                <a16:creationId xmlns:a16="http://schemas.microsoft.com/office/drawing/2014/main" id="{D1BDB4C2-2D59-3C90-9410-2E6C992CAA78}"/>
              </a:ext>
            </a:extLst>
          </p:cNvPr>
          <p:cNvSpPr txBox="1"/>
          <p:nvPr/>
        </p:nvSpPr>
        <p:spPr>
          <a:xfrm>
            <a:off x="8210062" y="774401"/>
            <a:ext cx="3218499" cy="276999"/>
          </a:xfrm>
          <a:prstGeom prst="rect">
            <a:avLst/>
          </a:prstGeom>
          <a:noFill/>
        </p:spPr>
        <p:txBody>
          <a:bodyPr wrap="square">
            <a:spAutoFit/>
          </a:bodyPr>
          <a:lstStyle/>
          <a:p>
            <a:pPr algn="ctr"/>
            <a:r>
              <a:rPr lang="en-US" sz="1200" dirty="0"/>
              <a:t>He shed his blood for our healing</a:t>
            </a:r>
          </a:p>
        </p:txBody>
      </p:sp>
      <p:sp>
        <p:nvSpPr>
          <p:cNvPr id="11" name="TextBox 10">
            <a:extLst>
              <a:ext uri="{FF2B5EF4-FFF2-40B4-BE49-F238E27FC236}">
                <a16:creationId xmlns:a16="http://schemas.microsoft.com/office/drawing/2014/main" id="{A535D2B3-ABA9-4600-10C5-3E89CB847B39}"/>
              </a:ext>
            </a:extLst>
          </p:cNvPr>
          <p:cNvSpPr txBox="1"/>
          <p:nvPr/>
        </p:nvSpPr>
        <p:spPr>
          <a:xfrm>
            <a:off x="5508445" y="3263699"/>
            <a:ext cx="2870887" cy="276999"/>
          </a:xfrm>
          <a:prstGeom prst="rect">
            <a:avLst/>
          </a:prstGeom>
          <a:noFill/>
        </p:spPr>
        <p:txBody>
          <a:bodyPr wrap="square">
            <a:spAutoFit/>
          </a:bodyPr>
          <a:lstStyle/>
          <a:p>
            <a:pPr algn="ctr"/>
            <a:r>
              <a:rPr lang="en-US" sz="1200" dirty="0"/>
              <a:t>He defeated the curse of poverty</a:t>
            </a:r>
          </a:p>
        </p:txBody>
      </p:sp>
      <p:sp>
        <p:nvSpPr>
          <p:cNvPr id="12" name="TextBox 11">
            <a:extLst>
              <a:ext uri="{FF2B5EF4-FFF2-40B4-BE49-F238E27FC236}">
                <a16:creationId xmlns:a16="http://schemas.microsoft.com/office/drawing/2014/main" id="{8C131C53-CAAE-CBE7-7408-6209B1811583}"/>
              </a:ext>
            </a:extLst>
          </p:cNvPr>
          <p:cNvSpPr txBox="1"/>
          <p:nvPr/>
        </p:nvSpPr>
        <p:spPr>
          <a:xfrm>
            <a:off x="8878574" y="3263699"/>
            <a:ext cx="2243318" cy="276999"/>
          </a:xfrm>
          <a:prstGeom prst="rect">
            <a:avLst/>
          </a:prstGeom>
          <a:noFill/>
        </p:spPr>
        <p:txBody>
          <a:bodyPr wrap="square">
            <a:spAutoFit/>
          </a:bodyPr>
          <a:lstStyle/>
          <a:p>
            <a:pPr algn="ctr"/>
            <a:r>
              <a:rPr lang="en-US" sz="1200" dirty="0"/>
              <a:t>He wrote us a blank check</a:t>
            </a:r>
          </a:p>
        </p:txBody>
      </p:sp>
    </p:spTree>
    <p:extLst>
      <p:ext uri="{BB962C8B-B14F-4D97-AF65-F5344CB8AC3E}">
        <p14:creationId xmlns:p14="http://schemas.microsoft.com/office/powerpoint/2010/main" val="20986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FE95-42FD-9AB0-913D-DFE3A18AFAE9}"/>
              </a:ext>
            </a:extLst>
          </p:cNvPr>
          <p:cNvSpPr>
            <a:spLocks noGrp="1"/>
          </p:cNvSpPr>
          <p:nvPr>
            <p:ph type="title"/>
          </p:nvPr>
        </p:nvSpPr>
        <p:spPr>
          <a:xfrm>
            <a:off x="734591" y="976997"/>
            <a:ext cx="11034713" cy="566541"/>
          </a:xfrm>
        </p:spPr>
        <p:txBody>
          <a:bodyPr>
            <a:normAutofit fontScale="90000"/>
          </a:bodyPr>
          <a:lstStyle/>
          <a:p>
            <a:r>
              <a:rPr lang="en-US" dirty="0"/>
              <a:t>Abram started with Doubt </a:t>
            </a:r>
            <a:br>
              <a:rPr lang="en-US" dirty="0"/>
            </a:br>
            <a:br>
              <a:rPr lang="en-US" dirty="0"/>
            </a:br>
            <a:r>
              <a:rPr lang="en-US" dirty="0"/>
              <a:t> [Seeing I go childless]</a:t>
            </a:r>
          </a:p>
        </p:txBody>
      </p:sp>
      <p:sp>
        <p:nvSpPr>
          <p:cNvPr id="4" name="Content Placeholder 3">
            <a:extLst>
              <a:ext uri="{FF2B5EF4-FFF2-40B4-BE49-F238E27FC236}">
                <a16:creationId xmlns:a16="http://schemas.microsoft.com/office/drawing/2014/main" id="{85DD9D89-0B97-5577-308E-9F320E5DC495}"/>
              </a:ext>
            </a:extLst>
          </p:cNvPr>
          <p:cNvSpPr>
            <a:spLocks noGrp="1"/>
          </p:cNvSpPr>
          <p:nvPr>
            <p:ph sz="quarter" idx="10"/>
          </p:nvPr>
        </p:nvSpPr>
        <p:spPr>
          <a:xfrm>
            <a:off x="734591" y="3665535"/>
            <a:ext cx="10335899" cy="1554165"/>
          </a:xfrm>
        </p:spPr>
        <p:txBody>
          <a:bodyPr/>
          <a:lstStyle/>
          <a:p>
            <a:pPr marL="0" indent="0">
              <a:lnSpc>
                <a:spcPct val="107000"/>
              </a:lnSpc>
              <a:spcBef>
                <a:spcPts val="400"/>
              </a:spcBef>
              <a:spcAft>
                <a:spcPts val="200"/>
              </a:spcAft>
              <a:buNone/>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Genesis 15:2-3</a:t>
            </a:r>
          </a:p>
          <a:p>
            <a:pPr marL="0" indent="0">
              <a:lnSpc>
                <a:spcPct val="107000"/>
              </a:lnSpc>
              <a:spcAft>
                <a:spcPts val="800"/>
              </a:spcAft>
              <a:buNone/>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Abram said, Lord God, what wilt thou give me, seeing I go childless, and the steward of my house is this Eliezer of Damascus?</a:t>
            </a:r>
          </a:p>
          <a:p>
            <a:pPr marL="0" indent="0">
              <a:lnSpc>
                <a:spcPct val="107000"/>
              </a:lnSpc>
              <a:spcAft>
                <a:spcPts val="800"/>
              </a:spcAft>
              <a:buNone/>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Abram said, Behold, to me thou hast given no seed: and, lo, one born in my house is mine heir.</a:t>
            </a:r>
          </a:p>
        </p:txBody>
      </p:sp>
      <p:sp>
        <p:nvSpPr>
          <p:cNvPr id="3" name="Slide Number Placeholder 2">
            <a:extLst>
              <a:ext uri="{FF2B5EF4-FFF2-40B4-BE49-F238E27FC236}">
                <a16:creationId xmlns:a16="http://schemas.microsoft.com/office/drawing/2014/main" id="{DCBC99EE-15DF-A164-D7A5-05B6D09C808B}"/>
              </a:ext>
            </a:extLst>
          </p:cNvPr>
          <p:cNvSpPr>
            <a:spLocks noGrp="1"/>
          </p:cNvSpPr>
          <p:nvPr>
            <p:ph type="sldNum" sz="quarter" idx="4"/>
          </p:nvPr>
        </p:nvSpPr>
        <p:spPr/>
        <p:txBody>
          <a:bodyPr/>
          <a:lstStyle/>
          <a:p>
            <a:fld id="{C3DB2ADC-AF19-4574-8C10-79B5B04FCA27}" type="slidenum">
              <a:rPr lang="en-US" smtClean="0"/>
              <a:pPr/>
              <a:t>7</a:t>
            </a:fld>
            <a:endParaRPr lang="en-US" dirty="0"/>
          </a:p>
        </p:txBody>
      </p:sp>
      <p:pic>
        <p:nvPicPr>
          <p:cNvPr id="11266" name="Picture 2" descr="What does Genesis 15:3 mean? | Bible Art">
            <a:extLst>
              <a:ext uri="{FF2B5EF4-FFF2-40B4-BE49-F238E27FC236}">
                <a16:creationId xmlns:a16="http://schemas.microsoft.com/office/drawing/2014/main" id="{93726109-B358-D0DC-A5EB-D66944FD9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038" y="914279"/>
            <a:ext cx="2214561" cy="221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19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E1DE-D988-960C-DAB5-9F76114BF8AF}"/>
              </a:ext>
            </a:extLst>
          </p:cNvPr>
          <p:cNvSpPr>
            <a:spLocks noGrp="1"/>
          </p:cNvSpPr>
          <p:nvPr>
            <p:ph type="title"/>
          </p:nvPr>
        </p:nvSpPr>
        <p:spPr>
          <a:xfrm>
            <a:off x="725965" y="976999"/>
            <a:ext cx="4684235" cy="792377"/>
          </a:xfrm>
        </p:spPr>
        <p:txBody>
          <a:bodyPr>
            <a:normAutofit fontScale="90000"/>
          </a:bodyPr>
          <a:lstStyle/>
          <a:p>
            <a:r>
              <a:rPr lang="en-US" sz="2400" dirty="0"/>
              <a:t>God changed Abram’s </a:t>
            </a:r>
            <a:br>
              <a:rPr lang="en-US" sz="2400" dirty="0"/>
            </a:br>
            <a:r>
              <a:rPr lang="en-US" sz="2400" dirty="0"/>
              <a:t>name to Abraham</a:t>
            </a:r>
          </a:p>
        </p:txBody>
      </p:sp>
      <p:sp>
        <p:nvSpPr>
          <p:cNvPr id="8" name="Content Placeholder 7">
            <a:extLst>
              <a:ext uri="{FF2B5EF4-FFF2-40B4-BE49-F238E27FC236}">
                <a16:creationId xmlns:a16="http://schemas.microsoft.com/office/drawing/2014/main" id="{6B4A257E-4735-6F03-8A06-72A76A187FFA}"/>
              </a:ext>
            </a:extLst>
          </p:cNvPr>
          <p:cNvSpPr>
            <a:spLocks noGrp="1"/>
          </p:cNvSpPr>
          <p:nvPr>
            <p:ph sz="quarter" idx="10"/>
          </p:nvPr>
        </p:nvSpPr>
        <p:spPr>
          <a:xfrm>
            <a:off x="741826" y="2244725"/>
            <a:ext cx="3665400" cy="1006475"/>
          </a:xfrm>
        </p:spPr>
        <p:txBody>
          <a:bodyPr/>
          <a:lstStyle/>
          <a:p>
            <a:r>
              <a:rPr lang="en-US" dirty="0"/>
              <a:t>Faith comes by hearing</a:t>
            </a:r>
          </a:p>
          <a:p>
            <a:r>
              <a:rPr lang="en-US" dirty="0"/>
              <a:t>Romans 10:17</a:t>
            </a:r>
          </a:p>
        </p:txBody>
      </p:sp>
      <p:sp>
        <p:nvSpPr>
          <p:cNvPr id="13" name="Content Placeholder 12">
            <a:extLst>
              <a:ext uri="{FF2B5EF4-FFF2-40B4-BE49-F238E27FC236}">
                <a16:creationId xmlns:a16="http://schemas.microsoft.com/office/drawing/2014/main" id="{2EBEEF04-935C-A06F-62F6-BCFF0B291A24}"/>
              </a:ext>
            </a:extLst>
          </p:cNvPr>
          <p:cNvSpPr>
            <a:spLocks noGrp="1"/>
          </p:cNvSpPr>
          <p:nvPr>
            <p:ph sz="quarter" idx="11"/>
          </p:nvPr>
        </p:nvSpPr>
        <p:spPr>
          <a:xfrm>
            <a:off x="4407226" y="2244725"/>
            <a:ext cx="7060200" cy="1072906"/>
          </a:xfrm>
        </p:spPr>
        <p:txBody>
          <a:bodyPr/>
          <a:lstStyle/>
          <a:p>
            <a:pPr marL="0" marR="0">
              <a:lnSpc>
                <a:spcPct val="107000"/>
              </a:lnSpc>
              <a:spcBef>
                <a:spcPts val="400"/>
              </a:spcBef>
              <a:spcAft>
                <a:spcPts val="200"/>
              </a:spcAft>
            </a:pPr>
            <a:r>
              <a:rPr lang="en-US" sz="1800" b="1" i="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  Abraham means the father of many nations</a:t>
            </a:r>
          </a:p>
          <a:p>
            <a:r>
              <a:rPr lang="en-US" sz="1800" b="1" i="1" kern="100" dirty="0">
                <a:solidFill>
                  <a:srgbClr val="548AB7"/>
                </a:solidFill>
                <a:latin typeface="Aptos" panose="020B0004020202020204" pitchFamily="34" charset="0"/>
                <a:cs typeface="Times New Roman" panose="02020603050405020304" pitchFamily="18" charset="0"/>
              </a:rPr>
              <a:t>So then faith cometh by hearing, and hearing by the word of God.</a:t>
            </a:r>
            <a:r>
              <a:rPr lang="en-US" dirty="0"/>
              <a:t> </a:t>
            </a:r>
          </a:p>
        </p:txBody>
      </p:sp>
      <p:sp>
        <p:nvSpPr>
          <p:cNvPr id="3" name="Slide Number Placeholder 2">
            <a:extLst>
              <a:ext uri="{FF2B5EF4-FFF2-40B4-BE49-F238E27FC236}">
                <a16:creationId xmlns:a16="http://schemas.microsoft.com/office/drawing/2014/main" id="{522643B0-B668-8150-0AAC-AFA1C43109DF}"/>
              </a:ext>
            </a:extLst>
          </p:cNvPr>
          <p:cNvSpPr>
            <a:spLocks noGrp="1"/>
          </p:cNvSpPr>
          <p:nvPr>
            <p:ph type="sldNum" sz="quarter" idx="4"/>
          </p:nvPr>
        </p:nvSpPr>
        <p:spPr/>
        <p:txBody>
          <a:bodyPr/>
          <a:lstStyle/>
          <a:p>
            <a:fld id="{C3DB2ADC-AF19-4574-8C10-79B5B04FCA27}" type="slidenum">
              <a:rPr lang="en-US" smtClean="0"/>
              <a:pPr/>
              <a:t>8</a:t>
            </a:fld>
            <a:endParaRPr lang="en-US" dirty="0"/>
          </a:p>
        </p:txBody>
      </p:sp>
      <p:sp>
        <p:nvSpPr>
          <p:cNvPr id="5" name="TextBox 4">
            <a:extLst>
              <a:ext uri="{FF2B5EF4-FFF2-40B4-BE49-F238E27FC236}">
                <a16:creationId xmlns:a16="http://schemas.microsoft.com/office/drawing/2014/main" id="{2140794F-521C-432F-6104-07A45FA540C0}"/>
              </a:ext>
            </a:extLst>
          </p:cNvPr>
          <p:cNvSpPr txBox="1"/>
          <p:nvPr/>
        </p:nvSpPr>
        <p:spPr>
          <a:xfrm>
            <a:off x="1005078" y="3239701"/>
            <a:ext cx="10366306" cy="2641300"/>
          </a:xfrm>
          <a:prstGeom prst="rect">
            <a:avLst/>
          </a:prstGeom>
          <a:noFill/>
        </p:spPr>
        <p:txBody>
          <a:bodyPr wrap="square">
            <a:spAutoFit/>
          </a:bodyPr>
          <a:lstStyle/>
          <a:p>
            <a:pPr marL="0" marR="0">
              <a:lnSpc>
                <a:spcPct val="107000"/>
              </a:lnSpc>
              <a:spcBef>
                <a:spcPts val="400"/>
              </a:spcBef>
              <a:spcAft>
                <a:spcPts val="200"/>
              </a:spcAft>
            </a:pPr>
            <a:r>
              <a:rPr lang="en-US" sz="11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Genesis 17:1-8</a:t>
            </a:r>
          </a:p>
          <a:p>
            <a:pPr marL="0" marR="0">
              <a:lnSpc>
                <a:spcPct val="107000"/>
              </a:lnSpc>
              <a:spcAft>
                <a:spcPts val="8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17 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when Abram was ninety years old and nine, the Lord appeared to Abram, and said unto him, I am the Almighty God; walk before me, and be thou perfect.</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2 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I will make my covenant between me and thee, and will multiply thee exceedingly.</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3 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Abram fell on his face: and God talked with him, saying,</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4 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As for me, behold, my covenant is with thee, and thou shalt be a father of many nations.</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5 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Neither shall thy name any more be called Abram, but thy name shall be Abraham; for a father of many nations have I made thee.</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6 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I will make thee exceeding fruitful, and I will make nations of thee, and kings shall come out of thee.</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7 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I will establish my covenant between me and thee and thy seed after thee in their generations for an everlasting covenant, to be a God unto thee, and to thy seed after thee.</a:t>
            </a:r>
          </a:p>
          <a:p>
            <a:pPr marL="0" marR="0">
              <a:lnSpc>
                <a:spcPct val="107000"/>
              </a:lnSpc>
              <a:spcAft>
                <a:spcPts val="800"/>
              </a:spcAft>
            </a:pPr>
            <a:r>
              <a:rPr lang="en-US" sz="1100" b="1" kern="100" baseline="30000" dirty="0">
                <a:effectLst/>
                <a:latin typeface="Aptos" panose="020B0004020202020204" pitchFamily="34" charset="0"/>
                <a:ea typeface="Aptos" panose="020B0004020202020204" pitchFamily="34" charset="0"/>
                <a:cs typeface="Times New Roman" panose="02020603050405020304" pitchFamily="18" charset="0"/>
              </a:rPr>
              <a:t>8 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I will give unto thee, and to thy seed after thee, the land wherein thou art a stranger, all the land of Canaan, for an everlasting possession; and I will be their God.</a:t>
            </a:r>
          </a:p>
        </p:txBody>
      </p:sp>
      <p:pic>
        <p:nvPicPr>
          <p:cNvPr id="10242" name="Picture 2" descr="Are the Stars We See in the Sky ...">
            <a:extLst>
              <a:ext uri="{FF2B5EF4-FFF2-40B4-BE49-F238E27FC236}">
                <a16:creationId xmlns:a16="http://schemas.microsoft.com/office/drawing/2014/main" id="{0C75CF47-69DA-80BA-C050-C4F070F5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674" y="861977"/>
            <a:ext cx="2238376" cy="1253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3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4025A9-7726-7F83-4A59-6CF84E4B9001}"/>
              </a:ext>
            </a:extLst>
          </p:cNvPr>
          <p:cNvSpPr>
            <a:spLocks noGrp="1"/>
          </p:cNvSpPr>
          <p:nvPr>
            <p:ph type="ctrTitle"/>
          </p:nvPr>
        </p:nvSpPr>
        <p:spPr/>
        <p:txBody>
          <a:bodyPr/>
          <a:lstStyle/>
          <a:p>
            <a:pPr marL="0" marR="0">
              <a:lnSpc>
                <a:spcPct val="107000"/>
              </a:lnSpc>
              <a:spcBef>
                <a:spcPts val="400"/>
              </a:spcBef>
              <a:spcAft>
                <a:spcPts val="200"/>
              </a:spcAft>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Abraham now </a:t>
            </a:r>
            <a:r>
              <a:rPr lang="en-US" sz="1800" b="1" kern="100" dirty="0">
                <a:solidFill>
                  <a:srgbClr val="548AB7"/>
                </a:solidFill>
                <a:latin typeface="Aptos" panose="020B0004020202020204" pitchFamily="34" charset="0"/>
                <a:ea typeface="Times New Roman" panose="02020603050405020304" pitchFamily="18" charset="0"/>
                <a:cs typeface="Times New Roman" panose="02020603050405020304" pitchFamily="18" charset="0"/>
              </a:rPr>
              <a:t>Believes – but he</a:t>
            </a: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 didn’t have to wait 25 years to believe – he could have believed at day #1 when he was 75.</a:t>
            </a:r>
          </a:p>
        </p:txBody>
      </p:sp>
      <p:sp>
        <p:nvSpPr>
          <p:cNvPr id="7" name="Content Placeholder 6">
            <a:extLst>
              <a:ext uri="{FF2B5EF4-FFF2-40B4-BE49-F238E27FC236}">
                <a16:creationId xmlns:a16="http://schemas.microsoft.com/office/drawing/2014/main" id="{C7D1EAF7-58DB-398E-A0A7-0514B6F3301A}"/>
              </a:ext>
            </a:extLst>
          </p:cNvPr>
          <p:cNvSpPr>
            <a:spLocks noGrp="1"/>
          </p:cNvSpPr>
          <p:nvPr>
            <p:ph sz="quarter" idx="14"/>
          </p:nvPr>
        </p:nvSpPr>
        <p:spPr/>
        <p:txBody>
          <a:bodyPr/>
          <a:lstStyle/>
          <a:p>
            <a:pPr marL="0" marR="0" indent="0">
              <a:lnSpc>
                <a:spcPct val="107000"/>
              </a:lnSpc>
              <a:spcBef>
                <a:spcPts val="400"/>
              </a:spcBef>
              <a:spcAft>
                <a:spcPts val="200"/>
              </a:spcAft>
              <a:buNone/>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Romans 4:20-21</a:t>
            </a:r>
          </a:p>
          <a:p>
            <a:pPr marL="0" marR="0" indent="0">
              <a:lnSpc>
                <a:spcPct val="107000"/>
              </a:lnSpc>
              <a:spcAft>
                <a:spcPts val="800"/>
              </a:spcAft>
              <a:buNone/>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20 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He staggered not at the promise of God through unbelief; but was strong in faith, giving glory to God;</a:t>
            </a:r>
          </a:p>
          <a:p>
            <a:pPr marL="0" marR="0" indent="0">
              <a:lnSpc>
                <a:spcPct val="107000"/>
              </a:lnSpc>
              <a:spcAft>
                <a:spcPts val="800"/>
              </a:spcAft>
              <a:buNone/>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21 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being fully persuaded that, what he had promised, he was able also to perform.</a:t>
            </a:r>
          </a:p>
          <a:p>
            <a:pPr marL="0" marR="0" indent="0">
              <a:lnSpc>
                <a:spcPct val="107000"/>
              </a:lnSpc>
              <a:spcBef>
                <a:spcPts val="200"/>
              </a:spcBef>
              <a:buNone/>
            </a:pPr>
            <a:r>
              <a:rPr lang="en-US" sz="1800" b="1" i="1" kern="100" dirty="0">
                <a:solidFill>
                  <a:srgbClr val="595959"/>
                </a:solidFill>
                <a:effectLst/>
                <a:latin typeface="Aptos" panose="020B0004020202020204" pitchFamily="34" charset="0"/>
                <a:ea typeface="Times New Roman" panose="02020603050405020304" pitchFamily="18" charset="0"/>
                <a:cs typeface="Times New Roman" panose="02020603050405020304" pitchFamily="18" charset="0"/>
              </a:rPr>
              <a:t>Once God changed his name, the promise child came in a year when he started using his faith.</a:t>
            </a:r>
          </a:p>
          <a:p>
            <a:pPr marL="0" marR="0" indent="0">
              <a:lnSpc>
                <a:spcPct val="107000"/>
              </a:lnSpc>
              <a:spcBef>
                <a:spcPts val="400"/>
              </a:spcBef>
              <a:spcAft>
                <a:spcPts val="200"/>
              </a:spcAft>
              <a:buNone/>
            </a:pPr>
            <a:r>
              <a:rPr lang="en-US" sz="1800" b="1" kern="100" dirty="0">
                <a:solidFill>
                  <a:srgbClr val="548AB7"/>
                </a:solidFill>
                <a:effectLst/>
                <a:latin typeface="Aptos" panose="020B0004020202020204" pitchFamily="34" charset="0"/>
                <a:ea typeface="Times New Roman" panose="02020603050405020304" pitchFamily="18" charset="0"/>
                <a:cs typeface="Times New Roman" panose="02020603050405020304" pitchFamily="18" charset="0"/>
              </a:rPr>
              <a:t>Genesis 21:5</a:t>
            </a:r>
          </a:p>
          <a:p>
            <a:pPr marL="0" marR="0" indent="0">
              <a:lnSpc>
                <a:spcPct val="107000"/>
              </a:lnSpc>
              <a:spcAft>
                <a:spcPts val="800"/>
              </a:spcAft>
              <a:buNone/>
            </a:pPr>
            <a:r>
              <a:rPr lang="en-US" sz="1800" b="1" kern="100" baseline="30000" dirty="0">
                <a:effectLst/>
                <a:latin typeface="Aptos" panose="020B0004020202020204" pitchFamily="34" charset="0"/>
                <a:ea typeface="Aptos" panose="020B0004020202020204" pitchFamily="34" charset="0"/>
                <a:cs typeface="Times New Roman" panose="02020603050405020304" pitchFamily="18" charset="0"/>
              </a:rPr>
              <a:t>5 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Abraham was an hundred years old, when his son Isaac was born unto him.</a:t>
            </a:r>
          </a:p>
        </p:txBody>
      </p:sp>
      <p:sp>
        <p:nvSpPr>
          <p:cNvPr id="27" name="Slide Number Placeholder 26">
            <a:extLst>
              <a:ext uri="{FF2B5EF4-FFF2-40B4-BE49-F238E27FC236}">
                <a16:creationId xmlns:a16="http://schemas.microsoft.com/office/drawing/2014/main" id="{3A137E53-FBD3-20BC-7B61-06C47E63438B}"/>
              </a:ext>
            </a:extLst>
          </p:cNvPr>
          <p:cNvSpPr>
            <a:spLocks noGrp="1"/>
          </p:cNvSpPr>
          <p:nvPr>
            <p:ph type="sldNum" sz="quarter" idx="4"/>
          </p:nvPr>
        </p:nvSpPr>
        <p:spPr/>
        <p:txBody>
          <a:bodyPr/>
          <a:lstStyle/>
          <a:p>
            <a:fld id="{C3DB2ADC-AF19-4574-8C10-79B5B04FCA27}" type="slidenum">
              <a:rPr lang="en-US" smtClean="0"/>
              <a:pPr/>
              <a:t>9</a:t>
            </a:fld>
            <a:endParaRPr lang="en-US" dirty="0"/>
          </a:p>
        </p:txBody>
      </p:sp>
      <p:pic>
        <p:nvPicPr>
          <p:cNvPr id="2050" name="Picture 2" descr="What does Romans 4:20 mean? | Bible Art">
            <a:extLst>
              <a:ext uri="{FF2B5EF4-FFF2-40B4-BE49-F238E27FC236}">
                <a16:creationId xmlns:a16="http://schemas.microsoft.com/office/drawing/2014/main" id="{7FC569C2-2B37-8B40-547E-174C84BD8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914" y="1449527"/>
            <a:ext cx="4094023" cy="409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5023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B916DD8-9028-41F0-AB19-FE384D2009A2}">
  <ds:schemaRefs>
    <ds:schemaRef ds:uri="http://schemas.microsoft.com/sharepoint/v3/contenttype/forms"/>
  </ds:schemaRefs>
</ds:datastoreItem>
</file>

<file path=customXml/itemProps2.xml><?xml version="1.0" encoding="utf-8"?>
<ds:datastoreItem xmlns:ds="http://schemas.openxmlformats.org/officeDocument/2006/customXml" ds:itemID="{778B3239-FE1A-45AC-BACA-CC3412D87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C92F81-A6B6-4190-80A1-406B3B4C18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{A73122D7-DD15-413E-96A6-E8DC5C5442C4}tf67498733_win32</Template>
  <TotalTime>163</TotalTime>
  <Words>1821</Words>
  <Application>Microsoft Office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Calisto MT</vt:lpstr>
      <vt:lpstr>Segoe UI</vt:lpstr>
      <vt:lpstr>Univers Condensed</vt:lpstr>
      <vt:lpstr>ChronicleVTI</vt:lpstr>
      <vt:lpstr>PowerPoint Presentation</vt:lpstr>
      <vt:lpstr>What is Doubt?</vt:lpstr>
      <vt:lpstr>Reasonable Doubt</vt:lpstr>
      <vt:lpstr>Unreasonable Doubt</vt:lpstr>
      <vt:lpstr>Unbelief Except I shall see in his hands the print of the nails, and put my finger into the print of the nails, and thrust my hand into his side, I will not believe. Thank God 1for mercy and grace because this is unbelief at its maximum!</vt:lpstr>
      <vt:lpstr>What is the cure for doubt?</vt:lpstr>
      <vt:lpstr>Abram started with Doubt    [Seeing I go childless]</vt:lpstr>
      <vt:lpstr>God changed Abram’s  name to Abraham</vt:lpstr>
      <vt:lpstr>Abraham now Believes – but he didn’t have to wait 25 years to believe – he could have believed at day #1 when he was 75.</vt:lpstr>
      <vt:lpstr>Jesus gives his disciples power to heal and cast out all unclean spirits</vt:lpstr>
      <vt:lpstr>Remember the “All” - Matthew 10:1 10 And when he had called unto him his twelve disciples, he gave them power against unclean spirits, to cast them out, and to heal all manner of sickness and all manner of disease. </vt:lpstr>
      <vt:lpstr>The one who doubts is like a wave of the sea, blown and tossed by the wind</vt:lpstr>
      <vt:lpstr>The Tongue is your goal setter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 Hagerman</dc:creator>
  <cp:lastModifiedBy>Doug Hagerman</cp:lastModifiedBy>
  <cp:revision>25</cp:revision>
  <dcterms:created xsi:type="dcterms:W3CDTF">2024-11-19T00:56:15Z</dcterms:created>
  <dcterms:modified xsi:type="dcterms:W3CDTF">2024-11-26T01:30:30Z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