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10.xml" ContentType="application/vnd.openxmlformats-officedocument.presentationml.slideLayout+xml"/>
  <Override PartName="/ppt/theme/theme7.xml" ContentType="application/vnd.openxmlformats-officedocument.theme+xml"/>
  <Override PartName="/ppt/slideLayouts/slideLayout11.xml" ContentType="application/vnd.openxmlformats-officedocument.presentationml.slideLayout+xml"/>
  <Override PartName="/ppt/theme/theme8.xml" ContentType="application/vnd.openxmlformats-officedocument.theme+xml"/>
  <Override PartName="/ppt/slideLayouts/slideLayout12.xml" ContentType="application/vnd.openxmlformats-officedocument.presentationml.slideLayout+xml"/>
  <Override PartName="/ppt/theme/theme9.xml" ContentType="application/vnd.openxmlformats-officedocument.theme+xml"/>
  <Override PartName="/ppt/slideLayouts/slideLayout13.xml" ContentType="application/vnd.openxmlformats-officedocument.presentationml.slideLayout+xml"/>
  <Override PartName="/ppt/theme/theme10.xml" ContentType="application/vnd.openxmlformats-officedocument.theme+xml"/>
  <Override PartName="/ppt/slideLayouts/slideLayout14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9" r:id="rId5"/>
    <p:sldMasterId id="2147483661" r:id="rId6"/>
    <p:sldMasterId id="2147483663" r:id="rId7"/>
    <p:sldMasterId id="2147483665" r:id="rId8"/>
    <p:sldMasterId id="2147483667" r:id="rId9"/>
    <p:sldMasterId id="2147483669" r:id="rId10"/>
    <p:sldMasterId id="2147483671" r:id="rId11"/>
  </p:sldMasterIdLst>
  <p:sldIdLst>
    <p:sldId id="256" r:id="rId12"/>
    <p:sldId id="257" r:id="rId13"/>
    <p:sldId id="258" r:id="rId14"/>
    <p:sldId id="259" r:id="rId15"/>
    <p:sldId id="260" r:id="rId16"/>
    <p:sldId id="261" r:id="rId17"/>
    <p:sldId id="262" r:id="rId18"/>
    <p:sldId id="263" r:id="rId19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42" d="100"/>
          <a:sy n="242" d="100"/>
        </p:scale>
        <p:origin x="39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547560"/>
            <a:ext cx="7772040" cy="593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600" b="0" u="none" strike="noStrike">
              <a:solidFill>
                <a:schemeClr val="dk2"/>
              </a:solidFill>
              <a:uFillTx/>
              <a:latin typeface="Cooper Black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85800" y="1279440"/>
            <a:ext cx="7772040" cy="502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AA77524-310A-4210-9F72-937892BA7BD4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lstStyle/>
          <a:p>
            <a:fld id="{73ACC74A-2000-40B8-93A3-4B9419DC2D7F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85800" y="547560"/>
            <a:ext cx="7772040" cy="593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600" b="0" u="none" strike="noStrike">
              <a:solidFill>
                <a:schemeClr val="dk2"/>
              </a:solidFill>
              <a:uFillTx/>
              <a:latin typeface="Cooper Black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lstStyle/>
          <a:p>
            <a:fld id="{D56C19E3-83C2-4482-B249-35E06A5576FE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lstStyle/>
          <a:p>
            <a:fld id="{5A0013A9-C4C1-4355-80EC-FB0E3EC37F6D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lstStyle/>
          <a:p>
            <a:fld id="{4E2DF1AE-5C5A-4E2E-8E79-F4582CB69A48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lstStyle/>
          <a:p>
            <a:fld id="{BBC7989B-DAAD-46C0-BFDF-294F576897AC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B4357D0E-12AC-4085-A325-A2B98F23B27A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886B90BB-3857-4EAD-98F5-B866FD496BD4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47ADA49-F0B9-4ABA-A606-93A550BE9770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785A1EB-21C1-4FEF-B5C5-EAE419C1708E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547560"/>
            <a:ext cx="7772040" cy="593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600" b="0" u="none" strike="noStrike">
              <a:solidFill>
                <a:schemeClr val="dk2"/>
              </a:solidFill>
              <a:uFillTx/>
              <a:latin typeface="Cooper Black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subTitle"/>
          </p:nvPr>
        </p:nvSpPr>
        <p:spPr>
          <a:xfrm>
            <a:off x="685800" y="1279440"/>
            <a:ext cx="7772040" cy="502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F82F959-60A9-4F2F-8FED-6BBF5D6E8956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85800" y="547560"/>
            <a:ext cx="7772040" cy="593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600" b="0" u="none" strike="noStrike">
              <a:solidFill>
                <a:schemeClr val="dk2"/>
              </a:solidFill>
              <a:uFillTx/>
              <a:latin typeface="Cooper Black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685800" y="1279440"/>
            <a:ext cx="7772040" cy="502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ctr">
              <a:spcBef>
                <a:spcPts val="1417"/>
              </a:spcBef>
              <a:buNone/>
            </a:pPr>
            <a:endParaRPr lang="en-US" sz="2800" b="1" u="none" strike="noStrike">
              <a:solidFill>
                <a:schemeClr val="lt1"/>
              </a:solidFill>
              <a:uFillTx/>
              <a:latin typeface="Trebuchet M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4D52F133-EED0-4B55-9C89-0ECD3F101585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AC7808D4-F34D-4E8C-818E-0CCC11625223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85800" y="547560"/>
            <a:ext cx="7772040" cy="593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600" b="0" u="none" strike="noStrike">
              <a:solidFill>
                <a:schemeClr val="dk2"/>
              </a:solidFill>
              <a:uFillTx/>
              <a:latin typeface="Cooper Black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685800" y="1279440"/>
            <a:ext cx="3792600" cy="502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ctr">
              <a:spcBef>
                <a:spcPts val="1417"/>
              </a:spcBef>
              <a:buNone/>
            </a:pPr>
            <a:endParaRPr lang="en-US" sz="2800" b="1" u="none" strike="noStrike">
              <a:solidFill>
                <a:schemeClr val="lt1"/>
              </a:solidFill>
              <a:uFillTx/>
              <a:latin typeface="Trebuchet MS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4668480" y="1279440"/>
            <a:ext cx="3792600" cy="502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ctr">
              <a:spcBef>
                <a:spcPts val="1417"/>
              </a:spcBef>
              <a:buNone/>
            </a:pPr>
            <a:endParaRPr lang="en-US" sz="2800" b="1" u="none" strike="noStrike">
              <a:solidFill>
                <a:schemeClr val="lt1"/>
              </a:solidFill>
              <a:uFillTx/>
              <a:latin typeface="Trebuchet M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7ED3B3B8-0EBB-4999-AF88-F6181C0DA04A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3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0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1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50000">
              <a:srgbClr val="00007A"/>
            </a:gs>
            <a:gs pos="100000">
              <a:srgbClr val="0000CC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547560"/>
            <a:ext cx="7772040" cy="593280"/>
          </a:xfrm>
          <a:prstGeom prst="rect">
            <a:avLst/>
          </a:prstGeom>
          <a:noFill/>
          <a:ln w="9360">
            <a:solidFill>
              <a:srgbClr val="00FFFF"/>
            </a:solidFill>
            <a:miter/>
          </a:ln>
        </p:spPr>
        <p:txBody>
          <a:bodyPr lIns="91440" tIns="45720" rIns="91440" bIns="4572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3300" b="0" u="none" strike="noStrike">
                <a:solidFill>
                  <a:srgbClr val="FFFF00"/>
                </a:solidFill>
                <a:uFillTx/>
                <a:latin typeface="Tahoma"/>
              </a:rPr>
              <a:t>Click to edit Master title style</a:t>
            </a:r>
            <a:endParaRPr lang="en-US" sz="3300" b="0" u="none" strike="noStrike">
              <a:solidFill>
                <a:schemeClr val="dk2"/>
              </a:solidFill>
              <a:uFillTx/>
              <a:latin typeface="Cooper Black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685800" y="6397560"/>
            <a:ext cx="190476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>
              <a:buNone/>
              <a:defRPr lang="en-US" sz="1400" b="0" u="none" strike="noStrik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u="none" strike="noStrike">
                <a:solidFill>
                  <a:srgbClr val="FFFFFF"/>
                </a:solidFill>
                <a:uFillTx/>
                <a:latin typeface="Times New Roman"/>
              </a:rPr>
              <a:t>&lt;date/time&gt;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124080" y="6397560"/>
            <a:ext cx="289512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 algn="ctr">
              <a:buNone/>
              <a:defRPr lang="en-US" sz="1400" b="0" u="none" strike="noStrik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u="none" strike="noStrike">
                <a:solidFill>
                  <a:srgbClr val="FFFFFF"/>
                </a:solidFill>
                <a:uFillTx/>
                <a:latin typeface="Times New Roman"/>
              </a:rPr>
              <a:t>&lt;footer&gt;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553080" y="6397560"/>
            <a:ext cx="190476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en-US" sz="1400" b="0" u="none" strike="noStrike">
                <a:solidFill>
                  <a:schemeClr val="dk1"/>
                </a:solidFill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07A833D-340A-4FA4-A048-41556D399907}" type="slidenum">
              <a:rPr lang="en-US" sz="1400" b="0" u="none" strike="noStrike">
                <a:solidFill>
                  <a:schemeClr val="dk1"/>
                </a:solidFill>
                <a:uFillTx/>
                <a:latin typeface="Times New Roman"/>
              </a:rPr>
              <a:t>‹#›</a:t>
            </a:fld>
            <a:endParaRPr lang="en-US" sz="1400" b="0" u="none" strike="noStrik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 algn="ctr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800" b="1" u="none" strike="noStrike">
                <a:solidFill>
                  <a:schemeClr val="lt1"/>
                </a:solidFill>
                <a:uFillTx/>
                <a:latin typeface="Trebuchet MS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400" b="1" i="1" u="none" strike="noStrike">
                <a:solidFill>
                  <a:schemeClr val="lt1"/>
                </a:solidFill>
                <a:uFillTx/>
                <a:latin typeface="Trebuchet MS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200" b="0" u="none" strike="noStrike">
                <a:solidFill>
                  <a:schemeClr val="lt1"/>
                </a:solidFill>
                <a:uFillTx/>
                <a:latin typeface="Trebuchet MS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200" b="0" u="none" strike="noStrike">
                <a:solidFill>
                  <a:schemeClr val="lt1"/>
                </a:solidFill>
                <a:uFillTx/>
                <a:latin typeface="Trebuchet MS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u="none" strike="noStrike">
                <a:solidFill>
                  <a:schemeClr val="lt1"/>
                </a:solidFill>
                <a:uFillTx/>
                <a:latin typeface="Trebuchet MS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u="none" strike="noStrike">
                <a:solidFill>
                  <a:schemeClr val="lt1"/>
                </a:solidFill>
                <a:uFillTx/>
                <a:latin typeface="Trebuchet MS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u="none" strike="noStrike">
                <a:solidFill>
                  <a:schemeClr val="lt1"/>
                </a:solidFill>
                <a:uFillTx/>
                <a:latin typeface="Trebuchet MS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50000">
              <a:srgbClr val="00007A"/>
            </a:gs>
            <a:gs pos="100000">
              <a:srgbClr val="0000CC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  <a:noFill/>
          <a:ln w="9360">
            <a:solidFill>
              <a:srgbClr val="00FFFF"/>
            </a:solidFill>
            <a:miter/>
          </a:ln>
        </p:spPr>
        <p:txBody>
          <a:bodyPr lIns="91440" tIns="45720" rIns="91440" bIns="45720" numCol="1" spcCol="0" anchor="b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en-US" sz="2000" b="1" u="none" strike="noStrike">
                <a:solidFill>
                  <a:srgbClr val="FFFF00"/>
                </a:solidFill>
                <a:uFillTx/>
                <a:latin typeface="Tahoma"/>
              </a:rPr>
              <a:t>Click to edit Master title style</a:t>
            </a:r>
            <a:endParaRPr lang="en-US" sz="2000" b="0" u="none" strike="noStrike">
              <a:solidFill>
                <a:schemeClr val="dk2"/>
              </a:solidFill>
              <a:uFillTx/>
              <a:latin typeface="Cooper Black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5111280" cy="585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3200" b="1" u="none" strike="noStrike">
                <a:solidFill>
                  <a:schemeClr val="lt1"/>
                </a:solidFill>
                <a:uFillTx/>
                <a:latin typeface="Trebuchet MS"/>
              </a:rPr>
              <a:t>Click to edit Master text styles</a:t>
            </a:r>
          </a:p>
          <a:p>
            <a:pPr marL="114480" indent="0" algn="ctr">
              <a:lnSpc>
                <a:spcPct val="100000"/>
              </a:lnSpc>
              <a:buNone/>
            </a:pPr>
            <a:r>
              <a:rPr lang="en-US" sz="2800" b="0" u="none" strike="noStrike">
                <a:solidFill>
                  <a:schemeClr val="lt1"/>
                </a:solidFill>
                <a:uFillTx/>
                <a:latin typeface="Trebuchet MS"/>
              </a:rPr>
              <a:t>Second level</a:t>
            </a:r>
            <a:endParaRPr lang="en-US" sz="2800" b="1" u="none" strike="noStrike">
              <a:solidFill>
                <a:schemeClr val="lt1"/>
              </a:solidFill>
              <a:uFillTx/>
              <a:latin typeface="Trebuchet MS"/>
            </a:endParaRPr>
          </a:p>
          <a:p>
            <a:pPr marL="396720" lvl="2" indent="-168120">
              <a:lnSpc>
                <a:spcPct val="100000"/>
              </a:lnSpc>
              <a:buClr>
                <a:srgbClr val="66FFFF"/>
              </a:buClr>
              <a:buFont typeface="Symbol" charset="2"/>
              <a:buChar char=""/>
            </a:pPr>
            <a:r>
              <a:rPr lang="en-US" sz="2400" b="1" i="1" u="none" strike="noStrike">
                <a:solidFill>
                  <a:schemeClr val="lt1"/>
                </a:solidFill>
                <a:uFillTx/>
                <a:latin typeface="Trebuchet MS"/>
              </a:rPr>
              <a:t>Third level</a:t>
            </a:r>
            <a:endParaRPr lang="en-US" sz="2400" b="0" u="none" strike="noStrike">
              <a:solidFill>
                <a:schemeClr val="lt1"/>
              </a:solidFill>
              <a:uFillTx/>
              <a:latin typeface="Trebuchet MS"/>
            </a:endParaRPr>
          </a:p>
          <a:p>
            <a:pPr marL="744480" lvl="3" indent="-233280">
              <a:lnSpc>
                <a:spcPct val="100000"/>
              </a:lnSpc>
              <a:buClr>
                <a:srgbClr val="66FFFF"/>
              </a:buClr>
              <a:buFont typeface="Symbol" charset="2"/>
              <a:buChar char=""/>
            </a:pPr>
            <a:r>
              <a:rPr lang="en-US" sz="2000" b="0" u="none" strike="noStrike">
                <a:solidFill>
                  <a:schemeClr val="lt1"/>
                </a:solidFill>
                <a:uFillTx/>
                <a:latin typeface="Trebuchet MS"/>
              </a:rPr>
              <a:t>Fourth level</a:t>
            </a:r>
          </a:p>
          <a:p>
            <a:pPr marL="1089000" lvl="4" indent="-230040">
              <a:lnSpc>
                <a:spcPct val="100000"/>
              </a:lnSpc>
              <a:buClr>
                <a:srgbClr val="66FFFF"/>
              </a:buClr>
              <a:buFont typeface="OpenSymbol"/>
              <a:buChar char="»"/>
            </a:pPr>
            <a:r>
              <a:rPr lang="en-US" sz="2000" b="0" u="none" strike="noStrike">
                <a:solidFill>
                  <a:schemeClr val="lt1"/>
                </a:solidFill>
                <a:uFillTx/>
                <a:latin typeface="Trebuchet MS"/>
              </a:rPr>
              <a:t>Fifth level</a:t>
            </a: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57200" y="1434960"/>
            <a:ext cx="3007800" cy="46908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u="none" strike="noStrike">
                <a:solidFill>
                  <a:schemeClr val="lt1"/>
                </a:solidFill>
                <a:uFillTx/>
                <a:latin typeface="Trebuchet MS"/>
              </a:rPr>
              <a:t>Click to edit Master text styles</a:t>
            </a:r>
          </a:p>
        </p:txBody>
      </p:sp>
      <p:sp>
        <p:nvSpPr>
          <p:cNvPr id="59" name="PlaceHolder 4"/>
          <p:cNvSpPr>
            <a:spLocks noGrp="1"/>
          </p:cNvSpPr>
          <p:nvPr>
            <p:ph type="dt" idx="28"/>
          </p:nvPr>
        </p:nvSpPr>
        <p:spPr>
          <a:xfrm>
            <a:off x="685800" y="6397560"/>
            <a:ext cx="190476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>
              <a:buNone/>
              <a:defRPr lang="en-US" sz="1400" b="0" u="none" strike="noStrik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u="none" strike="noStrike">
                <a:solidFill>
                  <a:srgbClr val="FFFFFF"/>
                </a:solidFill>
                <a:uFillTx/>
                <a:latin typeface="Times New Roman"/>
              </a:rPr>
              <a:t>&lt;date/time&gt;</a:t>
            </a:r>
          </a:p>
        </p:txBody>
      </p:sp>
      <p:sp>
        <p:nvSpPr>
          <p:cNvPr id="60" name="PlaceHolder 5"/>
          <p:cNvSpPr>
            <a:spLocks noGrp="1"/>
          </p:cNvSpPr>
          <p:nvPr>
            <p:ph type="ftr" idx="29"/>
          </p:nvPr>
        </p:nvSpPr>
        <p:spPr>
          <a:xfrm>
            <a:off x="3124080" y="6397560"/>
            <a:ext cx="289512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 algn="ctr">
              <a:buNone/>
              <a:defRPr lang="en-US" sz="1400" b="0" u="none" strike="noStrik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u="none" strike="noStrike">
                <a:solidFill>
                  <a:srgbClr val="FFFFFF"/>
                </a:solidFill>
                <a:uFillTx/>
                <a:latin typeface="Times New Roman"/>
              </a:rPr>
              <a:t>&lt;footer&gt;</a:t>
            </a:r>
          </a:p>
        </p:txBody>
      </p:sp>
      <p:sp>
        <p:nvSpPr>
          <p:cNvPr id="61" name="PlaceHolder 6"/>
          <p:cNvSpPr>
            <a:spLocks noGrp="1"/>
          </p:cNvSpPr>
          <p:nvPr>
            <p:ph type="sldNum" idx="30"/>
          </p:nvPr>
        </p:nvSpPr>
        <p:spPr>
          <a:xfrm>
            <a:off x="6553080" y="6397560"/>
            <a:ext cx="190476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en-US" sz="1400" b="0" u="none" strike="noStrike">
                <a:solidFill>
                  <a:schemeClr val="lt1"/>
                </a:solidFill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845A2F0-0CEE-49E7-A7FE-CCBFF7C145A1}" type="slidenum">
              <a:rPr lang="en-US" sz="1400" b="0" u="none" strike="noStrike">
                <a:solidFill>
                  <a:schemeClr val="lt1"/>
                </a:solidFill>
                <a:uFillTx/>
                <a:latin typeface="Times New Roman"/>
              </a:rPr>
              <a:t>‹#›</a:t>
            </a:fld>
            <a:endParaRPr lang="en-US" sz="1400" b="0" u="none" strike="noStrik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50000">
              <a:srgbClr val="00007A"/>
            </a:gs>
            <a:gs pos="100000">
              <a:srgbClr val="0000CC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280"/>
          </a:xfrm>
          <a:prstGeom prst="rect">
            <a:avLst/>
          </a:prstGeom>
          <a:noFill/>
          <a:ln w="9360">
            <a:solidFill>
              <a:srgbClr val="00FFFF"/>
            </a:solidFill>
            <a:miter/>
          </a:ln>
        </p:spPr>
        <p:txBody>
          <a:bodyPr lIns="91440" tIns="45720" rIns="91440" bIns="45720" numCol="1" spcCol="0" anchor="b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en-US" sz="2000" b="1" u="none" strike="noStrike">
                <a:solidFill>
                  <a:srgbClr val="FFFF00"/>
                </a:solidFill>
                <a:uFillTx/>
                <a:latin typeface="Tahoma"/>
              </a:rPr>
              <a:t>Click to edit Master title style</a:t>
            </a:r>
            <a:endParaRPr lang="en-US" sz="2000" b="0" u="none" strike="noStrike">
              <a:solidFill>
                <a:schemeClr val="dk2"/>
              </a:solidFill>
              <a:uFillTx/>
              <a:latin typeface="Cooper Black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3200" b="0" u="none" strike="noStrike">
                <a:solidFill>
                  <a:schemeClr val="dk2"/>
                </a:solidFill>
                <a:uFillTx/>
                <a:latin typeface="Cooper Black"/>
              </a:rPr>
              <a:t>Click icon to add picture</a:t>
            </a:r>
            <a:endParaRPr lang="en-US" sz="3200" b="1" u="none" strike="noStrike">
              <a:solidFill>
                <a:schemeClr val="lt1"/>
              </a:solidFill>
              <a:uFillTx/>
              <a:latin typeface="Trebuchet MS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1792440" y="5367240"/>
            <a:ext cx="5486040" cy="8046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u="none" strike="noStrike">
                <a:solidFill>
                  <a:schemeClr val="lt1"/>
                </a:solidFill>
                <a:uFillTx/>
                <a:latin typeface="Trebuchet MS"/>
              </a:rPr>
              <a:t>Click to edit Master text styles</a:t>
            </a:r>
          </a:p>
        </p:txBody>
      </p:sp>
      <p:sp>
        <p:nvSpPr>
          <p:cNvPr id="65" name="PlaceHolder 4"/>
          <p:cNvSpPr>
            <a:spLocks noGrp="1"/>
          </p:cNvSpPr>
          <p:nvPr>
            <p:ph type="dt" idx="31"/>
          </p:nvPr>
        </p:nvSpPr>
        <p:spPr>
          <a:xfrm>
            <a:off x="685800" y="6397560"/>
            <a:ext cx="190476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>
              <a:buNone/>
              <a:defRPr lang="en-US" sz="1400" b="0" u="none" strike="noStrik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u="none" strike="noStrike">
                <a:solidFill>
                  <a:srgbClr val="FFFFFF"/>
                </a:solidFill>
                <a:uFillTx/>
                <a:latin typeface="Times New Roman"/>
              </a:rPr>
              <a:t>&lt;date/time&gt;</a:t>
            </a:r>
          </a:p>
        </p:txBody>
      </p:sp>
      <p:sp>
        <p:nvSpPr>
          <p:cNvPr id="66" name="PlaceHolder 5"/>
          <p:cNvSpPr>
            <a:spLocks noGrp="1"/>
          </p:cNvSpPr>
          <p:nvPr>
            <p:ph type="ftr" idx="32"/>
          </p:nvPr>
        </p:nvSpPr>
        <p:spPr>
          <a:xfrm>
            <a:off x="3124080" y="6397560"/>
            <a:ext cx="289512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 algn="ctr">
              <a:buNone/>
              <a:defRPr lang="en-US" sz="1400" b="0" u="none" strike="noStrik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u="none" strike="noStrike">
                <a:solidFill>
                  <a:srgbClr val="FFFFFF"/>
                </a:solidFill>
                <a:uFillTx/>
                <a:latin typeface="Times New Roman"/>
              </a:rPr>
              <a:t>&lt;footer&gt;</a:t>
            </a:r>
          </a:p>
        </p:txBody>
      </p:sp>
      <p:sp>
        <p:nvSpPr>
          <p:cNvPr id="67" name="PlaceHolder 6"/>
          <p:cNvSpPr>
            <a:spLocks noGrp="1"/>
          </p:cNvSpPr>
          <p:nvPr>
            <p:ph type="sldNum" idx="33"/>
          </p:nvPr>
        </p:nvSpPr>
        <p:spPr>
          <a:xfrm>
            <a:off x="6553080" y="6397560"/>
            <a:ext cx="190476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en-US" sz="1400" b="0" u="none" strike="noStrike">
                <a:solidFill>
                  <a:schemeClr val="lt1"/>
                </a:solidFill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2E08616-C6B1-4C8A-A48A-DDEBFEC3D964}" type="slidenum">
              <a:rPr lang="en-US" sz="1400" b="0" u="none" strike="noStrike">
                <a:solidFill>
                  <a:schemeClr val="lt1"/>
                </a:solidFill>
                <a:uFillTx/>
                <a:latin typeface="Times New Roman"/>
              </a:rPr>
              <a:t>‹#›</a:t>
            </a:fld>
            <a:endParaRPr lang="en-US" sz="1400" b="0" u="none" strike="noStrik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50000">
              <a:srgbClr val="00007A"/>
            </a:gs>
            <a:gs pos="100000">
              <a:srgbClr val="0000CC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547560"/>
            <a:ext cx="7772040" cy="593280"/>
          </a:xfrm>
          <a:prstGeom prst="rect">
            <a:avLst/>
          </a:prstGeom>
          <a:noFill/>
          <a:ln w="9360">
            <a:solidFill>
              <a:srgbClr val="00FFFF"/>
            </a:solidFill>
            <a:miter/>
          </a:ln>
        </p:spPr>
        <p:txBody>
          <a:bodyPr lIns="91440" tIns="45720" rIns="91440" bIns="4572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3300" b="0" u="none" strike="noStrike">
                <a:solidFill>
                  <a:srgbClr val="FFFF00"/>
                </a:solidFill>
                <a:uFillTx/>
                <a:latin typeface="Tahoma"/>
              </a:rPr>
              <a:t>Click to edit Master title style</a:t>
            </a:r>
            <a:endParaRPr lang="en-US" sz="3300" b="0" u="none" strike="noStrike">
              <a:solidFill>
                <a:schemeClr val="dk2"/>
              </a:solidFill>
              <a:uFillTx/>
              <a:latin typeface="Cooper Black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85800" y="1279440"/>
            <a:ext cx="7772040" cy="5027400"/>
          </a:xfrm>
          <a:prstGeom prst="rect">
            <a:avLst/>
          </a:prstGeom>
          <a:noFill/>
          <a:ln w="9360">
            <a:noFill/>
          </a:ln>
        </p:spPr>
        <p:txBody>
          <a:bodyPr vert="eaVert" lIns="0" tIns="0" rIns="0" bIns="0" numCol="1" spcCol="0" anchor="t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2800" b="1" u="none" strike="noStrike">
                <a:solidFill>
                  <a:schemeClr val="lt1"/>
                </a:solidFill>
                <a:uFillTx/>
                <a:latin typeface="Trebuchet MS"/>
              </a:rPr>
              <a:t>Click to edit Master text styles</a:t>
            </a:r>
          </a:p>
          <a:p>
            <a:pPr marL="114480" indent="0" algn="ctr">
              <a:lnSpc>
                <a:spcPct val="100000"/>
              </a:lnSpc>
              <a:buNone/>
            </a:pPr>
            <a:r>
              <a:rPr lang="en-US" sz="2600" b="0" u="none" strike="noStrike">
                <a:solidFill>
                  <a:schemeClr val="lt1"/>
                </a:solidFill>
                <a:uFillTx/>
                <a:latin typeface="Trebuchet MS"/>
              </a:rPr>
              <a:t>Second level</a:t>
            </a:r>
            <a:endParaRPr lang="en-US" sz="2600" b="1" u="none" strike="noStrike">
              <a:solidFill>
                <a:schemeClr val="lt1"/>
              </a:solidFill>
              <a:uFillTx/>
              <a:latin typeface="Trebuchet MS"/>
            </a:endParaRPr>
          </a:p>
          <a:p>
            <a:pPr marL="396720" lvl="2" indent="-168120">
              <a:lnSpc>
                <a:spcPct val="100000"/>
              </a:lnSpc>
              <a:buClr>
                <a:srgbClr val="66FFFF"/>
              </a:buClr>
              <a:buFont typeface="Symbol" charset="2"/>
              <a:buChar char=""/>
            </a:pPr>
            <a:r>
              <a:rPr lang="en-US" sz="2400" b="1" i="1" u="none" strike="noStrike">
                <a:solidFill>
                  <a:schemeClr val="lt1"/>
                </a:solidFill>
                <a:uFillTx/>
                <a:latin typeface="Trebuchet MS"/>
              </a:rPr>
              <a:t>Third level</a:t>
            </a:r>
            <a:endParaRPr lang="en-US" sz="2400" b="0" u="none" strike="noStrike">
              <a:solidFill>
                <a:schemeClr val="lt1"/>
              </a:solidFill>
              <a:uFillTx/>
              <a:latin typeface="Trebuchet MS"/>
            </a:endParaRPr>
          </a:p>
          <a:p>
            <a:pPr marL="744480" lvl="3" indent="-233280">
              <a:lnSpc>
                <a:spcPct val="100000"/>
              </a:lnSpc>
              <a:buClr>
                <a:srgbClr val="66FFFF"/>
              </a:buClr>
              <a:buFont typeface="Symbol" charset="2"/>
              <a:buChar char=""/>
            </a:pPr>
            <a:r>
              <a:rPr lang="en-US" sz="2200" b="0" u="none" strike="noStrike">
                <a:solidFill>
                  <a:schemeClr val="lt1"/>
                </a:solidFill>
                <a:uFillTx/>
                <a:latin typeface="Trebuchet MS"/>
              </a:rPr>
              <a:t>Fourth level</a:t>
            </a:r>
          </a:p>
          <a:p>
            <a:pPr marL="1089000" lvl="4" indent="-230040">
              <a:lnSpc>
                <a:spcPct val="100000"/>
              </a:lnSpc>
              <a:buClr>
                <a:srgbClr val="66FFFF"/>
              </a:buClr>
              <a:buFont typeface="OpenSymbol"/>
              <a:buChar char="»"/>
            </a:pPr>
            <a:r>
              <a:rPr lang="en-US" sz="2200" b="0" u="none" strike="noStrike">
                <a:solidFill>
                  <a:schemeClr val="lt1"/>
                </a:solidFill>
                <a:uFillTx/>
                <a:latin typeface="Trebuchet MS"/>
              </a:rPr>
              <a:t>Fifth level</a:t>
            </a:r>
          </a:p>
        </p:txBody>
      </p:sp>
      <p:sp>
        <p:nvSpPr>
          <p:cNvPr id="9" name="PlaceHolder 3"/>
          <p:cNvSpPr>
            <a:spLocks noGrp="1"/>
          </p:cNvSpPr>
          <p:nvPr>
            <p:ph type="dt" idx="4"/>
          </p:nvPr>
        </p:nvSpPr>
        <p:spPr>
          <a:xfrm>
            <a:off x="685800" y="6397560"/>
            <a:ext cx="190476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>
              <a:buNone/>
              <a:defRPr lang="en-US" sz="1400" b="0" u="none" strike="noStrik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u="none" strike="noStrike">
                <a:solidFill>
                  <a:srgbClr val="FFFFFF"/>
                </a:solidFill>
                <a:uFillTx/>
                <a:latin typeface="Times New Roman"/>
              </a:rPr>
              <a:t> </a:t>
            </a:r>
          </a:p>
        </p:txBody>
      </p:sp>
      <p:sp>
        <p:nvSpPr>
          <p:cNvPr id="10" name="PlaceHolder 4"/>
          <p:cNvSpPr>
            <a:spLocks noGrp="1"/>
          </p:cNvSpPr>
          <p:nvPr>
            <p:ph type="ftr" idx="5"/>
          </p:nvPr>
        </p:nvSpPr>
        <p:spPr>
          <a:xfrm>
            <a:off x="3124080" y="6397560"/>
            <a:ext cx="289512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 algn="ctr">
              <a:buNone/>
              <a:defRPr lang="en-US" sz="1400" b="0" u="none" strike="noStrik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u="none" strike="noStrike">
                <a:solidFill>
                  <a:srgbClr val="FFFFFF"/>
                </a:solidFill>
                <a:uFillTx/>
                <a:latin typeface="Times New Roman"/>
              </a:rPr>
              <a:t> </a:t>
            </a:r>
          </a:p>
        </p:txBody>
      </p:sp>
      <p:sp>
        <p:nvSpPr>
          <p:cNvPr id="11" name="PlaceHolder 5"/>
          <p:cNvSpPr>
            <a:spLocks noGrp="1"/>
          </p:cNvSpPr>
          <p:nvPr>
            <p:ph type="sldNum" idx="6"/>
          </p:nvPr>
        </p:nvSpPr>
        <p:spPr>
          <a:xfrm>
            <a:off x="6553080" y="6397560"/>
            <a:ext cx="190476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en-US" sz="1400" b="0" u="none" strike="noStrike">
                <a:solidFill>
                  <a:schemeClr val="lt1"/>
                </a:solidFill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F244048-43AC-479C-981B-B43888A9904F}" type="slidenum">
              <a:rPr lang="en-US" sz="1400" b="0" u="none" strike="noStrike">
                <a:solidFill>
                  <a:schemeClr val="lt1"/>
                </a:solidFill>
                <a:uFillTx/>
                <a:latin typeface="Times New Roman"/>
              </a:rPr>
              <a:t>‹#›</a:t>
            </a:fld>
            <a:endParaRPr lang="en-US" sz="1400" b="0" u="none" strike="noStrik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50000">
              <a:srgbClr val="00007A"/>
            </a:gs>
            <a:gs pos="100000">
              <a:srgbClr val="0000CC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515280" y="547560"/>
            <a:ext cx="1942920" cy="5758920"/>
          </a:xfrm>
          <a:prstGeom prst="rect">
            <a:avLst/>
          </a:prstGeom>
          <a:noFill/>
          <a:ln w="9360">
            <a:solidFill>
              <a:srgbClr val="00FFFF"/>
            </a:solidFill>
            <a:miter/>
          </a:ln>
        </p:spPr>
        <p:txBody>
          <a:bodyPr vert="eaVert" lIns="91440" tIns="45720" rIns="91440" bIns="4572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3300" b="0" u="none" strike="noStrike">
                <a:solidFill>
                  <a:srgbClr val="FFFF00"/>
                </a:solidFill>
                <a:uFillTx/>
                <a:latin typeface="Tahoma"/>
              </a:rPr>
              <a:t>Click to edit Master title style</a:t>
            </a:r>
            <a:endParaRPr lang="en-US" sz="3300" b="0" u="none" strike="noStrike">
              <a:solidFill>
                <a:schemeClr val="dk2"/>
              </a:solidFill>
              <a:uFillTx/>
              <a:latin typeface="Cooper Black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85800" y="547560"/>
            <a:ext cx="5676480" cy="5758920"/>
          </a:xfrm>
          <a:prstGeom prst="rect">
            <a:avLst/>
          </a:prstGeom>
          <a:noFill/>
          <a:ln w="9360">
            <a:noFill/>
          </a:ln>
        </p:spPr>
        <p:txBody>
          <a:bodyPr vert="eaVert" lIns="0" tIns="0" rIns="0" bIns="0" numCol="1" spcCol="0" anchor="t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2800" b="1" u="none" strike="noStrike">
                <a:solidFill>
                  <a:schemeClr val="lt1"/>
                </a:solidFill>
                <a:uFillTx/>
                <a:latin typeface="Trebuchet MS"/>
              </a:rPr>
              <a:t>Click to edit Master text styles</a:t>
            </a:r>
          </a:p>
          <a:p>
            <a:pPr marL="114480" indent="0" algn="ctr">
              <a:lnSpc>
                <a:spcPct val="100000"/>
              </a:lnSpc>
              <a:buNone/>
            </a:pPr>
            <a:r>
              <a:rPr lang="en-US" sz="2600" b="0" u="none" strike="noStrike">
                <a:solidFill>
                  <a:schemeClr val="lt1"/>
                </a:solidFill>
                <a:uFillTx/>
                <a:latin typeface="Trebuchet MS"/>
              </a:rPr>
              <a:t>Second level</a:t>
            </a:r>
            <a:endParaRPr lang="en-US" sz="2600" b="1" u="none" strike="noStrike">
              <a:solidFill>
                <a:schemeClr val="lt1"/>
              </a:solidFill>
              <a:uFillTx/>
              <a:latin typeface="Trebuchet MS"/>
            </a:endParaRPr>
          </a:p>
          <a:p>
            <a:pPr marL="396720" lvl="2" indent="-168120">
              <a:lnSpc>
                <a:spcPct val="100000"/>
              </a:lnSpc>
              <a:buClr>
                <a:srgbClr val="66FFFF"/>
              </a:buClr>
              <a:buFont typeface="Symbol" charset="2"/>
              <a:buChar char=""/>
            </a:pPr>
            <a:r>
              <a:rPr lang="en-US" sz="2400" b="1" i="1" u="none" strike="noStrike">
                <a:solidFill>
                  <a:schemeClr val="lt1"/>
                </a:solidFill>
                <a:uFillTx/>
                <a:latin typeface="Trebuchet MS"/>
              </a:rPr>
              <a:t>Third level</a:t>
            </a:r>
            <a:endParaRPr lang="en-US" sz="2400" b="0" u="none" strike="noStrike">
              <a:solidFill>
                <a:schemeClr val="lt1"/>
              </a:solidFill>
              <a:uFillTx/>
              <a:latin typeface="Trebuchet MS"/>
            </a:endParaRPr>
          </a:p>
          <a:p>
            <a:pPr marL="744480" lvl="3" indent="-233280">
              <a:lnSpc>
                <a:spcPct val="100000"/>
              </a:lnSpc>
              <a:buClr>
                <a:srgbClr val="66FFFF"/>
              </a:buClr>
              <a:buFont typeface="Symbol" charset="2"/>
              <a:buChar char=""/>
            </a:pPr>
            <a:r>
              <a:rPr lang="en-US" sz="2200" b="0" u="none" strike="noStrike">
                <a:solidFill>
                  <a:schemeClr val="lt1"/>
                </a:solidFill>
                <a:uFillTx/>
                <a:latin typeface="Trebuchet MS"/>
              </a:rPr>
              <a:t>Fourth level</a:t>
            </a:r>
          </a:p>
          <a:p>
            <a:pPr marL="1089000" lvl="4" indent="-230040">
              <a:lnSpc>
                <a:spcPct val="100000"/>
              </a:lnSpc>
              <a:buClr>
                <a:srgbClr val="66FFFF"/>
              </a:buClr>
              <a:buFont typeface="OpenSymbol"/>
              <a:buChar char="»"/>
            </a:pPr>
            <a:r>
              <a:rPr lang="en-US" sz="2200" b="0" u="none" strike="noStrike">
                <a:solidFill>
                  <a:schemeClr val="lt1"/>
                </a:solidFill>
                <a:uFillTx/>
                <a:latin typeface="Trebuchet MS"/>
              </a:rPr>
              <a:t>Fifth level</a:t>
            </a:r>
          </a:p>
        </p:txBody>
      </p:sp>
      <p:sp>
        <p:nvSpPr>
          <p:cNvPr id="14" name="PlaceHolder 3"/>
          <p:cNvSpPr>
            <a:spLocks noGrp="1"/>
          </p:cNvSpPr>
          <p:nvPr>
            <p:ph type="dt" idx="7"/>
          </p:nvPr>
        </p:nvSpPr>
        <p:spPr>
          <a:xfrm>
            <a:off x="685800" y="6397560"/>
            <a:ext cx="190476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>
              <a:buNone/>
              <a:defRPr lang="en-US" sz="1400" b="0" u="none" strike="noStrik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u="none" strike="noStrike">
                <a:solidFill>
                  <a:srgbClr val="FFFFFF"/>
                </a:solidFill>
                <a:uFillTx/>
                <a:latin typeface="Times New Roman"/>
              </a:rPr>
              <a:t> </a:t>
            </a:r>
          </a:p>
        </p:txBody>
      </p:sp>
      <p:sp>
        <p:nvSpPr>
          <p:cNvPr id="15" name="PlaceHolder 4"/>
          <p:cNvSpPr>
            <a:spLocks noGrp="1"/>
          </p:cNvSpPr>
          <p:nvPr>
            <p:ph type="ftr" idx="8"/>
          </p:nvPr>
        </p:nvSpPr>
        <p:spPr>
          <a:xfrm>
            <a:off x="3124080" y="6397560"/>
            <a:ext cx="289512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 algn="ctr">
              <a:buNone/>
              <a:defRPr lang="en-US" sz="1400" b="0" u="none" strike="noStrik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u="none" strike="noStrike">
                <a:solidFill>
                  <a:srgbClr val="FFFFFF"/>
                </a:solidFill>
                <a:uFillTx/>
                <a:latin typeface="Times New Roman"/>
              </a:rPr>
              <a:t> </a:t>
            </a:r>
          </a:p>
        </p:txBody>
      </p:sp>
      <p:sp>
        <p:nvSpPr>
          <p:cNvPr id="16" name="PlaceHolder 5"/>
          <p:cNvSpPr>
            <a:spLocks noGrp="1"/>
          </p:cNvSpPr>
          <p:nvPr>
            <p:ph type="sldNum" idx="9"/>
          </p:nvPr>
        </p:nvSpPr>
        <p:spPr>
          <a:xfrm>
            <a:off x="6553080" y="6397560"/>
            <a:ext cx="190476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en-US" sz="1400" b="0" u="none" strike="noStrike">
                <a:solidFill>
                  <a:schemeClr val="lt1"/>
                </a:solidFill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DD53FF2-7501-468B-8300-6CCD18E1F26B}" type="slidenum">
              <a:rPr lang="en-US" sz="1400" b="0" u="none" strike="noStrike">
                <a:solidFill>
                  <a:schemeClr val="lt1"/>
                </a:solidFill>
                <a:uFillTx/>
                <a:latin typeface="Times New Roman"/>
              </a:rPr>
              <a:t>‹#›</a:t>
            </a:fld>
            <a:endParaRPr lang="en-US" sz="1400" b="0" u="none" strike="noStrik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50000">
              <a:srgbClr val="00007A"/>
            </a:gs>
            <a:gs pos="100000">
              <a:srgbClr val="0000CC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5800" y="547560"/>
            <a:ext cx="7772040" cy="593280"/>
          </a:xfrm>
          <a:prstGeom prst="rect">
            <a:avLst/>
          </a:prstGeom>
          <a:noFill/>
          <a:ln w="9360">
            <a:solidFill>
              <a:srgbClr val="00FFFF"/>
            </a:solidFill>
            <a:miter/>
          </a:ln>
        </p:spPr>
        <p:txBody>
          <a:bodyPr lIns="91440" tIns="45720" rIns="91440" bIns="4572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3300" b="0" u="none" strike="noStrike">
                <a:solidFill>
                  <a:srgbClr val="FFFF00"/>
                </a:solidFill>
                <a:uFillTx/>
                <a:latin typeface="Tahoma"/>
              </a:rPr>
              <a:t>Click to edit Master title style</a:t>
            </a:r>
            <a:endParaRPr lang="en-US" sz="3300" b="0" u="none" strike="noStrike">
              <a:solidFill>
                <a:schemeClr val="dk2"/>
              </a:solidFill>
              <a:uFillTx/>
              <a:latin typeface="Cooper Black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85800" y="1279440"/>
            <a:ext cx="7772040" cy="50274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2800" b="1" u="none" strike="noStrike">
                <a:solidFill>
                  <a:schemeClr val="lt1"/>
                </a:solidFill>
                <a:uFillTx/>
                <a:latin typeface="Trebuchet MS"/>
              </a:rPr>
              <a:t>Click to edit Master text styles</a:t>
            </a:r>
          </a:p>
          <a:p>
            <a:pPr marL="114480" indent="0" algn="ctr">
              <a:lnSpc>
                <a:spcPct val="100000"/>
              </a:lnSpc>
              <a:buNone/>
            </a:pPr>
            <a:r>
              <a:rPr lang="en-US" sz="2600" b="0" u="none" strike="noStrike">
                <a:solidFill>
                  <a:schemeClr val="lt1"/>
                </a:solidFill>
                <a:uFillTx/>
                <a:latin typeface="Trebuchet MS"/>
              </a:rPr>
              <a:t>Second level</a:t>
            </a:r>
            <a:endParaRPr lang="en-US" sz="2600" b="1" u="none" strike="noStrike">
              <a:solidFill>
                <a:schemeClr val="lt1"/>
              </a:solidFill>
              <a:uFillTx/>
              <a:latin typeface="Trebuchet MS"/>
            </a:endParaRPr>
          </a:p>
          <a:p>
            <a:pPr marL="396720" lvl="2" indent="-168120">
              <a:lnSpc>
                <a:spcPct val="100000"/>
              </a:lnSpc>
              <a:buClr>
                <a:srgbClr val="66FFFF"/>
              </a:buClr>
              <a:buFont typeface="Symbol" charset="2"/>
              <a:buChar char=""/>
            </a:pPr>
            <a:r>
              <a:rPr lang="en-US" sz="2400" b="1" i="1" u="none" strike="noStrike">
                <a:solidFill>
                  <a:schemeClr val="lt1"/>
                </a:solidFill>
                <a:uFillTx/>
                <a:latin typeface="Trebuchet MS"/>
              </a:rPr>
              <a:t>Third level</a:t>
            </a:r>
            <a:endParaRPr lang="en-US" sz="2400" b="0" u="none" strike="noStrike">
              <a:solidFill>
                <a:schemeClr val="lt1"/>
              </a:solidFill>
              <a:uFillTx/>
              <a:latin typeface="Trebuchet MS"/>
            </a:endParaRPr>
          </a:p>
          <a:p>
            <a:pPr marL="744480" lvl="3" indent="-233280">
              <a:lnSpc>
                <a:spcPct val="100000"/>
              </a:lnSpc>
              <a:buClr>
                <a:srgbClr val="66FFFF"/>
              </a:buClr>
              <a:buFont typeface="Symbol" charset="2"/>
              <a:buChar char=""/>
            </a:pPr>
            <a:r>
              <a:rPr lang="en-US" sz="2200" b="0" u="none" strike="noStrike">
                <a:solidFill>
                  <a:schemeClr val="lt1"/>
                </a:solidFill>
                <a:uFillTx/>
                <a:latin typeface="Trebuchet MS"/>
              </a:rPr>
              <a:t>Fourth level</a:t>
            </a:r>
          </a:p>
          <a:p>
            <a:pPr marL="1089000" lvl="4" indent="-230040">
              <a:lnSpc>
                <a:spcPct val="100000"/>
              </a:lnSpc>
              <a:buClr>
                <a:srgbClr val="66FFFF"/>
              </a:buClr>
              <a:buFont typeface="OpenSymbol"/>
              <a:buChar char="»"/>
            </a:pPr>
            <a:r>
              <a:rPr lang="en-US" sz="2200" b="0" u="none" strike="noStrike">
                <a:solidFill>
                  <a:schemeClr val="lt1"/>
                </a:solidFill>
                <a:uFillTx/>
                <a:latin typeface="Trebuchet MS"/>
              </a:rPr>
              <a:t>Fifth level</a:t>
            </a:r>
          </a:p>
        </p:txBody>
      </p:sp>
      <p:sp>
        <p:nvSpPr>
          <p:cNvPr id="19" name="PlaceHolder 3"/>
          <p:cNvSpPr>
            <a:spLocks noGrp="1"/>
          </p:cNvSpPr>
          <p:nvPr>
            <p:ph type="dt" idx="10"/>
          </p:nvPr>
        </p:nvSpPr>
        <p:spPr>
          <a:xfrm>
            <a:off x="685800" y="6397560"/>
            <a:ext cx="190476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>
              <a:buNone/>
              <a:defRPr lang="en-US" sz="1400" b="0" u="none" strike="noStrik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u="none" strike="noStrike">
                <a:solidFill>
                  <a:srgbClr val="FFFFFF"/>
                </a:solidFill>
                <a:uFillTx/>
                <a:latin typeface="Times New Roman"/>
              </a:rPr>
              <a:t> </a:t>
            </a:r>
          </a:p>
        </p:txBody>
      </p:sp>
      <p:sp>
        <p:nvSpPr>
          <p:cNvPr id="20" name="PlaceHolder 4"/>
          <p:cNvSpPr>
            <a:spLocks noGrp="1"/>
          </p:cNvSpPr>
          <p:nvPr>
            <p:ph type="ftr" idx="11"/>
          </p:nvPr>
        </p:nvSpPr>
        <p:spPr>
          <a:xfrm>
            <a:off x="3124080" y="6397560"/>
            <a:ext cx="289512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 algn="ctr">
              <a:buNone/>
              <a:defRPr lang="en-US" sz="1400" b="0" u="none" strike="noStrik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u="none" strike="noStrike">
                <a:solidFill>
                  <a:srgbClr val="FFFFFF"/>
                </a:solidFill>
                <a:uFillTx/>
                <a:latin typeface="Times New Roman"/>
              </a:rPr>
              <a:t> </a:t>
            </a:r>
          </a:p>
        </p:txBody>
      </p:sp>
      <p:sp>
        <p:nvSpPr>
          <p:cNvPr id="21" name="PlaceHolder 5"/>
          <p:cNvSpPr>
            <a:spLocks noGrp="1"/>
          </p:cNvSpPr>
          <p:nvPr>
            <p:ph type="sldNum" idx="12"/>
          </p:nvPr>
        </p:nvSpPr>
        <p:spPr>
          <a:xfrm>
            <a:off x="6553080" y="6397560"/>
            <a:ext cx="190476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en-US" sz="1400" b="0" u="none" strike="noStrike">
                <a:solidFill>
                  <a:schemeClr val="lt1"/>
                </a:solidFill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9AD03F5-4FBB-4720-816B-B4318878894C}" type="slidenum">
              <a:rPr lang="en-US" sz="1400" b="0" u="none" strike="noStrike">
                <a:solidFill>
                  <a:schemeClr val="lt1"/>
                </a:solidFill>
                <a:uFillTx/>
                <a:latin typeface="Times New Roman"/>
              </a:rPr>
              <a:t>‹#›</a:t>
            </a:fld>
            <a:endParaRPr lang="en-US" sz="1400" b="0" u="none" strike="noStrik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50000">
              <a:srgbClr val="00007A"/>
            </a:gs>
            <a:gs pos="100000">
              <a:srgbClr val="0000CC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22160" y="4406760"/>
            <a:ext cx="7772040" cy="1361880"/>
          </a:xfrm>
          <a:prstGeom prst="rect">
            <a:avLst/>
          </a:prstGeom>
          <a:noFill/>
          <a:ln w="9360">
            <a:solidFill>
              <a:srgbClr val="00FFFF"/>
            </a:solidFill>
            <a:miter/>
          </a:ln>
        </p:spPr>
        <p:txBody>
          <a:bodyPr lIns="91440" tIns="45720" rIns="91440" bIns="45720" numCol="1" spcCol="0" anchor="t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en-US" sz="4000" b="1" u="none" strike="noStrike" cap="all">
                <a:solidFill>
                  <a:srgbClr val="FFFF00"/>
                </a:solidFill>
                <a:uFillTx/>
                <a:latin typeface="Tahoma"/>
              </a:rPr>
              <a:t>Click to edit Master title style</a:t>
            </a:r>
            <a:endParaRPr lang="en-US" sz="4000" b="0" u="none" strike="noStrike">
              <a:solidFill>
                <a:schemeClr val="dk2"/>
              </a:solidFill>
              <a:uFillTx/>
              <a:latin typeface="Cooper Black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722160" y="2906640"/>
            <a:ext cx="7772040" cy="14997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1" u="none" strike="noStrike">
                <a:solidFill>
                  <a:schemeClr val="lt1"/>
                </a:solidFill>
                <a:uFillTx/>
                <a:latin typeface="Trebuchet MS"/>
              </a:rPr>
              <a:t>Click to edit Master text styles</a:t>
            </a:r>
          </a:p>
        </p:txBody>
      </p:sp>
      <p:sp>
        <p:nvSpPr>
          <p:cNvPr id="28" name="PlaceHolder 3"/>
          <p:cNvSpPr>
            <a:spLocks noGrp="1"/>
          </p:cNvSpPr>
          <p:nvPr>
            <p:ph type="dt" idx="13"/>
          </p:nvPr>
        </p:nvSpPr>
        <p:spPr>
          <a:xfrm>
            <a:off x="685800" y="6397560"/>
            <a:ext cx="190476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>
              <a:buNone/>
              <a:defRPr lang="en-US" sz="1400" b="0" u="none" strike="noStrik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u="none" strike="noStrike">
                <a:solidFill>
                  <a:srgbClr val="FFFFFF"/>
                </a:solidFill>
                <a:uFillTx/>
                <a:latin typeface="Times New Roman"/>
              </a:rPr>
              <a:t> </a:t>
            </a:r>
          </a:p>
        </p:txBody>
      </p:sp>
      <p:sp>
        <p:nvSpPr>
          <p:cNvPr id="29" name="PlaceHolder 4"/>
          <p:cNvSpPr>
            <a:spLocks noGrp="1"/>
          </p:cNvSpPr>
          <p:nvPr>
            <p:ph type="ftr" idx="14"/>
          </p:nvPr>
        </p:nvSpPr>
        <p:spPr>
          <a:xfrm>
            <a:off x="3124080" y="6397560"/>
            <a:ext cx="289512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 algn="ctr">
              <a:buNone/>
              <a:defRPr lang="en-US" sz="1400" b="0" u="none" strike="noStrik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u="none" strike="noStrike">
                <a:solidFill>
                  <a:srgbClr val="FFFFFF"/>
                </a:solidFill>
                <a:uFillTx/>
                <a:latin typeface="Times New Roman"/>
              </a:rPr>
              <a:t> </a:t>
            </a:r>
          </a:p>
        </p:txBody>
      </p:sp>
      <p:sp>
        <p:nvSpPr>
          <p:cNvPr id="30" name="PlaceHolder 5"/>
          <p:cNvSpPr>
            <a:spLocks noGrp="1"/>
          </p:cNvSpPr>
          <p:nvPr>
            <p:ph type="sldNum" idx="15"/>
          </p:nvPr>
        </p:nvSpPr>
        <p:spPr>
          <a:xfrm>
            <a:off x="6553080" y="6397560"/>
            <a:ext cx="190476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en-US" sz="1400" b="0" u="none" strike="noStrike">
                <a:solidFill>
                  <a:schemeClr val="lt1"/>
                </a:solidFill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28D5D2C-A9B3-48CA-B4E2-3B9BD91AD67C}" type="slidenum">
              <a:rPr lang="en-US" sz="1400" b="0" u="none" strike="noStrike">
                <a:solidFill>
                  <a:schemeClr val="lt1"/>
                </a:solidFill>
                <a:uFillTx/>
                <a:latin typeface="Times New Roman"/>
              </a:rPr>
              <a:t>‹#›</a:t>
            </a:fld>
            <a:endParaRPr lang="en-US" sz="1400" b="0" u="none" strike="noStrik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50000">
              <a:srgbClr val="00007A"/>
            </a:gs>
            <a:gs pos="100000">
              <a:srgbClr val="0000CC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85800" y="547560"/>
            <a:ext cx="7772040" cy="593280"/>
          </a:xfrm>
          <a:prstGeom prst="rect">
            <a:avLst/>
          </a:prstGeom>
          <a:noFill/>
          <a:ln w="9360">
            <a:solidFill>
              <a:srgbClr val="00FFFF"/>
            </a:solidFill>
            <a:miter/>
          </a:ln>
        </p:spPr>
        <p:txBody>
          <a:bodyPr lIns="91440" tIns="45720" rIns="91440" bIns="4572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3300" b="0" u="none" strike="noStrike">
                <a:solidFill>
                  <a:srgbClr val="FFFF00"/>
                </a:solidFill>
                <a:uFillTx/>
                <a:latin typeface="Tahoma"/>
              </a:rPr>
              <a:t>Click to edit Master title style</a:t>
            </a:r>
            <a:endParaRPr lang="en-US" sz="3300" b="0" u="none" strike="noStrike">
              <a:solidFill>
                <a:schemeClr val="dk2"/>
              </a:solidFill>
              <a:uFillTx/>
              <a:latin typeface="Cooper Black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85800" y="1279440"/>
            <a:ext cx="3809520" cy="50274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2800" b="1" u="none" strike="noStrike">
                <a:solidFill>
                  <a:schemeClr val="lt1"/>
                </a:solidFill>
                <a:uFillTx/>
                <a:latin typeface="Trebuchet MS"/>
              </a:rPr>
              <a:t>Click to edit Master text styles</a:t>
            </a:r>
          </a:p>
          <a:p>
            <a:pPr marL="114480" indent="0" algn="ctr">
              <a:lnSpc>
                <a:spcPct val="100000"/>
              </a:lnSpc>
              <a:buNone/>
            </a:pPr>
            <a:r>
              <a:rPr lang="en-US" sz="2400" b="0" u="none" strike="noStrike">
                <a:solidFill>
                  <a:schemeClr val="lt1"/>
                </a:solidFill>
                <a:uFillTx/>
                <a:latin typeface="Trebuchet MS"/>
              </a:rPr>
              <a:t>Second level</a:t>
            </a:r>
            <a:endParaRPr lang="en-US" sz="2400" b="1" u="none" strike="noStrike">
              <a:solidFill>
                <a:schemeClr val="lt1"/>
              </a:solidFill>
              <a:uFillTx/>
              <a:latin typeface="Trebuchet MS"/>
            </a:endParaRPr>
          </a:p>
          <a:p>
            <a:pPr marL="396720" lvl="2" indent="-168120">
              <a:lnSpc>
                <a:spcPct val="100000"/>
              </a:lnSpc>
              <a:buClr>
                <a:srgbClr val="66FFFF"/>
              </a:buClr>
              <a:buFont typeface="Symbol" charset="2"/>
              <a:buChar char=""/>
            </a:pPr>
            <a:r>
              <a:rPr lang="en-US" sz="2000" b="1" i="1" u="none" strike="noStrike">
                <a:solidFill>
                  <a:schemeClr val="lt1"/>
                </a:solidFill>
                <a:uFillTx/>
                <a:latin typeface="Trebuchet MS"/>
              </a:rPr>
              <a:t>Third level</a:t>
            </a:r>
            <a:endParaRPr lang="en-US" sz="2000" b="0" u="none" strike="noStrike">
              <a:solidFill>
                <a:schemeClr val="lt1"/>
              </a:solidFill>
              <a:uFillTx/>
              <a:latin typeface="Trebuchet MS"/>
            </a:endParaRPr>
          </a:p>
          <a:p>
            <a:pPr marL="744480" lvl="3" indent="-233280">
              <a:lnSpc>
                <a:spcPct val="100000"/>
              </a:lnSpc>
              <a:buClr>
                <a:srgbClr val="66FFFF"/>
              </a:buClr>
              <a:buFont typeface="Symbol" charset="2"/>
              <a:buChar char=""/>
            </a:pPr>
            <a:r>
              <a:rPr lang="en-US" sz="1800" b="0" u="none" strike="noStrike">
                <a:solidFill>
                  <a:schemeClr val="lt1"/>
                </a:solidFill>
                <a:uFillTx/>
                <a:latin typeface="Trebuchet MS"/>
              </a:rPr>
              <a:t>Fourth level</a:t>
            </a:r>
          </a:p>
          <a:p>
            <a:pPr marL="1089000" lvl="4" indent="-230040">
              <a:lnSpc>
                <a:spcPct val="100000"/>
              </a:lnSpc>
              <a:buClr>
                <a:srgbClr val="66FFFF"/>
              </a:buClr>
              <a:buFont typeface="OpenSymbol"/>
              <a:buChar char="»"/>
            </a:pPr>
            <a:r>
              <a:rPr lang="en-US" sz="1800" b="0" u="none" strike="noStrike">
                <a:solidFill>
                  <a:schemeClr val="lt1"/>
                </a:solidFill>
                <a:uFillTx/>
                <a:latin typeface="Trebuchet MS"/>
              </a:rPr>
              <a:t>Fifth level</a:t>
            </a: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48320" y="1279440"/>
            <a:ext cx="3809520" cy="50274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2800" b="1" u="none" strike="noStrike">
                <a:solidFill>
                  <a:schemeClr val="lt1"/>
                </a:solidFill>
                <a:uFillTx/>
                <a:latin typeface="Trebuchet MS"/>
              </a:rPr>
              <a:t>Click to edit Master text styles</a:t>
            </a:r>
          </a:p>
          <a:p>
            <a:pPr marL="114480" indent="0" algn="ctr">
              <a:lnSpc>
                <a:spcPct val="100000"/>
              </a:lnSpc>
              <a:buNone/>
            </a:pPr>
            <a:r>
              <a:rPr lang="en-US" sz="2400" b="0" u="none" strike="noStrike">
                <a:solidFill>
                  <a:schemeClr val="lt1"/>
                </a:solidFill>
                <a:uFillTx/>
                <a:latin typeface="Trebuchet MS"/>
              </a:rPr>
              <a:t>Second level</a:t>
            </a:r>
            <a:endParaRPr lang="en-US" sz="2400" b="1" u="none" strike="noStrike">
              <a:solidFill>
                <a:schemeClr val="lt1"/>
              </a:solidFill>
              <a:uFillTx/>
              <a:latin typeface="Trebuchet MS"/>
            </a:endParaRPr>
          </a:p>
          <a:p>
            <a:pPr marL="396720" lvl="2" indent="-168120">
              <a:lnSpc>
                <a:spcPct val="100000"/>
              </a:lnSpc>
              <a:buClr>
                <a:srgbClr val="66FFFF"/>
              </a:buClr>
              <a:buFont typeface="Symbol" charset="2"/>
              <a:buChar char=""/>
            </a:pPr>
            <a:r>
              <a:rPr lang="en-US" sz="2000" b="1" i="1" u="none" strike="noStrike">
                <a:solidFill>
                  <a:schemeClr val="lt1"/>
                </a:solidFill>
                <a:uFillTx/>
                <a:latin typeface="Trebuchet MS"/>
              </a:rPr>
              <a:t>Third level</a:t>
            </a:r>
            <a:endParaRPr lang="en-US" sz="2000" b="0" u="none" strike="noStrike">
              <a:solidFill>
                <a:schemeClr val="lt1"/>
              </a:solidFill>
              <a:uFillTx/>
              <a:latin typeface="Trebuchet MS"/>
            </a:endParaRPr>
          </a:p>
          <a:p>
            <a:pPr marL="744480" lvl="3" indent="-233280">
              <a:lnSpc>
                <a:spcPct val="100000"/>
              </a:lnSpc>
              <a:buClr>
                <a:srgbClr val="66FFFF"/>
              </a:buClr>
              <a:buFont typeface="Symbol" charset="2"/>
              <a:buChar char=""/>
            </a:pPr>
            <a:r>
              <a:rPr lang="en-US" sz="1800" b="0" u="none" strike="noStrike">
                <a:solidFill>
                  <a:schemeClr val="lt1"/>
                </a:solidFill>
                <a:uFillTx/>
                <a:latin typeface="Trebuchet MS"/>
              </a:rPr>
              <a:t>Fourth level</a:t>
            </a:r>
          </a:p>
          <a:p>
            <a:pPr marL="1089000" lvl="4" indent="-230040">
              <a:lnSpc>
                <a:spcPct val="100000"/>
              </a:lnSpc>
              <a:buClr>
                <a:srgbClr val="66FFFF"/>
              </a:buClr>
              <a:buFont typeface="OpenSymbol"/>
              <a:buChar char="»"/>
            </a:pPr>
            <a:r>
              <a:rPr lang="en-US" sz="1800" b="0" u="none" strike="noStrike">
                <a:solidFill>
                  <a:schemeClr val="lt1"/>
                </a:solidFill>
                <a:uFillTx/>
                <a:latin typeface="Trebuchet MS"/>
              </a:rPr>
              <a:t>Fifth level</a:t>
            </a:r>
          </a:p>
        </p:txBody>
      </p:sp>
      <p:sp>
        <p:nvSpPr>
          <p:cNvPr id="34" name="PlaceHolder 4"/>
          <p:cNvSpPr>
            <a:spLocks noGrp="1"/>
          </p:cNvSpPr>
          <p:nvPr>
            <p:ph type="dt" idx="16"/>
          </p:nvPr>
        </p:nvSpPr>
        <p:spPr>
          <a:xfrm>
            <a:off x="685800" y="6397560"/>
            <a:ext cx="190476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>
              <a:buNone/>
              <a:defRPr lang="en-US" sz="1400" b="0" u="none" strike="noStrik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u="none" strike="noStrike">
                <a:solidFill>
                  <a:srgbClr val="FFFFFF"/>
                </a:solidFill>
                <a:uFillTx/>
                <a:latin typeface="Times New Roman"/>
              </a:rPr>
              <a:t> </a:t>
            </a:r>
          </a:p>
        </p:txBody>
      </p:sp>
      <p:sp>
        <p:nvSpPr>
          <p:cNvPr id="35" name="PlaceHolder 5"/>
          <p:cNvSpPr>
            <a:spLocks noGrp="1"/>
          </p:cNvSpPr>
          <p:nvPr>
            <p:ph type="ftr" idx="17"/>
          </p:nvPr>
        </p:nvSpPr>
        <p:spPr>
          <a:xfrm>
            <a:off x="3124080" y="6397560"/>
            <a:ext cx="289512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 algn="ctr">
              <a:buNone/>
              <a:defRPr lang="en-US" sz="1400" b="0" u="none" strike="noStrik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u="none" strike="noStrike">
                <a:solidFill>
                  <a:srgbClr val="FFFFFF"/>
                </a:solidFill>
                <a:uFillTx/>
                <a:latin typeface="Times New Roman"/>
              </a:rPr>
              <a:t> </a:t>
            </a:r>
          </a:p>
        </p:txBody>
      </p:sp>
      <p:sp>
        <p:nvSpPr>
          <p:cNvPr id="36" name="PlaceHolder 6"/>
          <p:cNvSpPr>
            <a:spLocks noGrp="1"/>
          </p:cNvSpPr>
          <p:nvPr>
            <p:ph type="sldNum" idx="18"/>
          </p:nvPr>
        </p:nvSpPr>
        <p:spPr>
          <a:xfrm>
            <a:off x="6553080" y="6397560"/>
            <a:ext cx="190476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en-US" sz="1400" b="0" u="none" strike="noStrike">
                <a:solidFill>
                  <a:schemeClr val="lt1"/>
                </a:solidFill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43E30A7B-AACB-4D3B-9EE1-FB81D3EE6DC3}" type="slidenum">
              <a:rPr lang="en-US" sz="1400" b="0" u="none" strike="noStrike">
                <a:solidFill>
                  <a:schemeClr val="lt1"/>
                </a:solidFill>
                <a:uFillTx/>
                <a:latin typeface="Times New Roman"/>
              </a:rPr>
              <a:t>‹#›</a:t>
            </a:fld>
            <a:endParaRPr lang="en-US" sz="1400" b="0" u="none" strike="noStrik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50000">
              <a:srgbClr val="00007A"/>
            </a:gs>
            <a:gs pos="100000">
              <a:srgbClr val="0000CC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solidFill>
              <a:srgbClr val="00FFFF"/>
            </a:solidFill>
            <a:miter/>
          </a:ln>
        </p:spPr>
        <p:txBody>
          <a:bodyPr lIns="91440" tIns="45720" rIns="91440" bIns="4572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3300" b="0" u="none" strike="noStrike">
                <a:solidFill>
                  <a:srgbClr val="FFFF00"/>
                </a:solidFill>
                <a:uFillTx/>
                <a:latin typeface="Tahoma"/>
              </a:rPr>
              <a:t>Click to edit Master title style</a:t>
            </a:r>
            <a:endParaRPr lang="en-US" sz="3300" b="0" u="none" strike="noStrike">
              <a:solidFill>
                <a:schemeClr val="dk2"/>
              </a:solidFill>
              <a:uFillTx/>
              <a:latin typeface="Cooper Black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400" b="1" u="none" strike="noStrike">
                <a:solidFill>
                  <a:schemeClr val="lt1"/>
                </a:solidFill>
                <a:uFillTx/>
                <a:latin typeface="Trebuchet MS"/>
              </a:rPr>
              <a:t>Click to edit Master text styles</a:t>
            </a: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57200" y="2174760"/>
            <a:ext cx="4039920" cy="39510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2400" b="1" u="none" strike="noStrike">
                <a:solidFill>
                  <a:schemeClr val="lt1"/>
                </a:solidFill>
                <a:uFillTx/>
                <a:latin typeface="Trebuchet MS"/>
              </a:rPr>
              <a:t>Click to edit Master text styles</a:t>
            </a:r>
          </a:p>
          <a:p>
            <a:pPr marL="114480" indent="0" algn="ctr">
              <a:lnSpc>
                <a:spcPct val="100000"/>
              </a:lnSpc>
              <a:buNone/>
            </a:pPr>
            <a:r>
              <a:rPr lang="en-US" sz="2000" b="0" u="none" strike="noStrike">
                <a:solidFill>
                  <a:schemeClr val="lt1"/>
                </a:solidFill>
                <a:uFillTx/>
                <a:latin typeface="Trebuchet MS"/>
              </a:rPr>
              <a:t>Second level</a:t>
            </a:r>
            <a:endParaRPr lang="en-US" sz="2000" b="1" u="none" strike="noStrike">
              <a:solidFill>
                <a:schemeClr val="lt1"/>
              </a:solidFill>
              <a:uFillTx/>
              <a:latin typeface="Trebuchet MS"/>
            </a:endParaRPr>
          </a:p>
          <a:p>
            <a:pPr marL="396720" lvl="2" indent="-168120">
              <a:lnSpc>
                <a:spcPct val="100000"/>
              </a:lnSpc>
              <a:buClr>
                <a:srgbClr val="66FFFF"/>
              </a:buClr>
              <a:buFont typeface="Symbol" charset="2"/>
              <a:buChar char=""/>
            </a:pPr>
            <a:r>
              <a:rPr lang="en-US" sz="1800" b="1" i="1" u="none" strike="noStrike">
                <a:solidFill>
                  <a:schemeClr val="lt1"/>
                </a:solidFill>
                <a:uFillTx/>
                <a:latin typeface="Trebuchet MS"/>
              </a:rPr>
              <a:t>Third level</a:t>
            </a:r>
            <a:endParaRPr lang="en-US" sz="1800" b="0" u="none" strike="noStrike">
              <a:solidFill>
                <a:schemeClr val="lt1"/>
              </a:solidFill>
              <a:uFillTx/>
              <a:latin typeface="Trebuchet MS"/>
            </a:endParaRPr>
          </a:p>
          <a:p>
            <a:pPr marL="744480" lvl="3" indent="-233280">
              <a:lnSpc>
                <a:spcPct val="100000"/>
              </a:lnSpc>
              <a:buClr>
                <a:srgbClr val="66FFFF"/>
              </a:buClr>
              <a:buFont typeface="Symbol" charset="2"/>
              <a:buChar char=""/>
            </a:pPr>
            <a:r>
              <a:rPr lang="en-US" sz="1600" b="0" u="none" strike="noStrike">
                <a:solidFill>
                  <a:schemeClr val="lt1"/>
                </a:solidFill>
                <a:uFillTx/>
                <a:latin typeface="Trebuchet MS"/>
              </a:rPr>
              <a:t>Fourth level</a:t>
            </a:r>
          </a:p>
          <a:p>
            <a:pPr marL="1089000" lvl="4" indent="-230040">
              <a:lnSpc>
                <a:spcPct val="100000"/>
              </a:lnSpc>
              <a:buClr>
                <a:srgbClr val="66FFFF"/>
              </a:buClr>
              <a:buFont typeface="OpenSymbol"/>
              <a:buChar char="»"/>
            </a:pPr>
            <a:r>
              <a:rPr lang="en-US" sz="1600" b="0" u="none" strike="noStrike">
                <a:solidFill>
                  <a:schemeClr val="lt1"/>
                </a:solidFill>
                <a:uFillTx/>
                <a:latin typeface="Trebuchet MS"/>
              </a:rPr>
              <a:t>Fifth level</a:t>
            </a: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4645080" y="1535040"/>
            <a:ext cx="4041360" cy="639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400" b="1" u="none" strike="noStrike">
                <a:solidFill>
                  <a:schemeClr val="lt1"/>
                </a:solidFill>
                <a:uFillTx/>
                <a:latin typeface="Trebuchet MS"/>
              </a:rPr>
              <a:t>Click to edit Master text styles</a:t>
            </a: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4645080" y="2174760"/>
            <a:ext cx="4041360" cy="39510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2400" b="1" u="none" strike="noStrike">
                <a:solidFill>
                  <a:schemeClr val="lt1"/>
                </a:solidFill>
                <a:uFillTx/>
                <a:latin typeface="Trebuchet MS"/>
              </a:rPr>
              <a:t>Click to edit Master text styles</a:t>
            </a:r>
          </a:p>
          <a:p>
            <a:pPr marL="114480" indent="0" algn="ctr">
              <a:lnSpc>
                <a:spcPct val="100000"/>
              </a:lnSpc>
              <a:buNone/>
            </a:pPr>
            <a:r>
              <a:rPr lang="en-US" sz="2000" b="0" u="none" strike="noStrike">
                <a:solidFill>
                  <a:schemeClr val="lt1"/>
                </a:solidFill>
                <a:uFillTx/>
                <a:latin typeface="Trebuchet MS"/>
              </a:rPr>
              <a:t>Second level</a:t>
            </a:r>
            <a:endParaRPr lang="en-US" sz="2000" b="1" u="none" strike="noStrike">
              <a:solidFill>
                <a:schemeClr val="lt1"/>
              </a:solidFill>
              <a:uFillTx/>
              <a:latin typeface="Trebuchet MS"/>
            </a:endParaRPr>
          </a:p>
          <a:p>
            <a:pPr marL="396720" lvl="2" indent="-168120">
              <a:lnSpc>
                <a:spcPct val="100000"/>
              </a:lnSpc>
              <a:buClr>
                <a:srgbClr val="66FFFF"/>
              </a:buClr>
              <a:buFont typeface="Symbol" charset="2"/>
              <a:buChar char=""/>
            </a:pPr>
            <a:r>
              <a:rPr lang="en-US" sz="1800" b="1" i="1" u="none" strike="noStrike">
                <a:solidFill>
                  <a:schemeClr val="lt1"/>
                </a:solidFill>
                <a:uFillTx/>
                <a:latin typeface="Trebuchet MS"/>
              </a:rPr>
              <a:t>Third level</a:t>
            </a:r>
            <a:endParaRPr lang="en-US" sz="1800" b="0" u="none" strike="noStrike">
              <a:solidFill>
                <a:schemeClr val="lt1"/>
              </a:solidFill>
              <a:uFillTx/>
              <a:latin typeface="Trebuchet MS"/>
            </a:endParaRPr>
          </a:p>
          <a:p>
            <a:pPr marL="744480" lvl="3" indent="-233280">
              <a:lnSpc>
                <a:spcPct val="100000"/>
              </a:lnSpc>
              <a:buClr>
                <a:srgbClr val="66FFFF"/>
              </a:buClr>
              <a:buFont typeface="Symbol" charset="2"/>
              <a:buChar char=""/>
            </a:pPr>
            <a:r>
              <a:rPr lang="en-US" sz="1600" b="0" u="none" strike="noStrike">
                <a:solidFill>
                  <a:schemeClr val="lt1"/>
                </a:solidFill>
                <a:uFillTx/>
                <a:latin typeface="Trebuchet MS"/>
              </a:rPr>
              <a:t>Fourth level</a:t>
            </a:r>
          </a:p>
          <a:p>
            <a:pPr marL="1089000" lvl="4" indent="-230040">
              <a:lnSpc>
                <a:spcPct val="100000"/>
              </a:lnSpc>
              <a:buClr>
                <a:srgbClr val="66FFFF"/>
              </a:buClr>
              <a:buFont typeface="OpenSymbol"/>
              <a:buChar char="»"/>
            </a:pPr>
            <a:r>
              <a:rPr lang="en-US" sz="1600" b="0" u="none" strike="noStrike">
                <a:solidFill>
                  <a:schemeClr val="lt1"/>
                </a:solidFill>
                <a:uFillTx/>
                <a:latin typeface="Trebuchet MS"/>
              </a:rPr>
              <a:t>Fifth level</a:t>
            </a:r>
          </a:p>
        </p:txBody>
      </p:sp>
      <p:sp>
        <p:nvSpPr>
          <p:cNvPr id="45" name="PlaceHolder 6"/>
          <p:cNvSpPr>
            <a:spLocks noGrp="1"/>
          </p:cNvSpPr>
          <p:nvPr>
            <p:ph type="dt" idx="19"/>
          </p:nvPr>
        </p:nvSpPr>
        <p:spPr>
          <a:xfrm>
            <a:off x="685800" y="6397560"/>
            <a:ext cx="190476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>
              <a:buNone/>
              <a:defRPr lang="en-US" sz="1400" b="0" u="none" strike="noStrik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u="none" strike="noStrike">
                <a:solidFill>
                  <a:srgbClr val="FFFFFF"/>
                </a:solidFill>
                <a:uFillTx/>
                <a:latin typeface="Times New Roman"/>
              </a:rPr>
              <a:t> </a:t>
            </a:r>
          </a:p>
        </p:txBody>
      </p:sp>
      <p:sp>
        <p:nvSpPr>
          <p:cNvPr id="46" name="PlaceHolder 7"/>
          <p:cNvSpPr>
            <a:spLocks noGrp="1"/>
          </p:cNvSpPr>
          <p:nvPr>
            <p:ph type="ftr" idx="20"/>
          </p:nvPr>
        </p:nvSpPr>
        <p:spPr>
          <a:xfrm>
            <a:off x="3124080" y="6397560"/>
            <a:ext cx="289512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 algn="ctr">
              <a:buNone/>
              <a:defRPr lang="en-US" sz="1400" b="0" u="none" strike="noStrik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u="none" strike="noStrike">
                <a:solidFill>
                  <a:srgbClr val="FFFFFF"/>
                </a:solidFill>
                <a:uFillTx/>
                <a:latin typeface="Times New Roman"/>
              </a:rPr>
              <a:t> </a:t>
            </a:r>
          </a:p>
        </p:txBody>
      </p:sp>
      <p:sp>
        <p:nvSpPr>
          <p:cNvPr id="47" name="PlaceHolder 8"/>
          <p:cNvSpPr>
            <a:spLocks noGrp="1"/>
          </p:cNvSpPr>
          <p:nvPr>
            <p:ph type="sldNum" idx="21"/>
          </p:nvPr>
        </p:nvSpPr>
        <p:spPr>
          <a:xfrm>
            <a:off x="6553080" y="6397560"/>
            <a:ext cx="190476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en-US" sz="1400" b="0" u="none" strike="noStrike">
                <a:solidFill>
                  <a:schemeClr val="lt1"/>
                </a:solidFill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56547C2-38D7-441A-BCD5-3597836EE966}" type="slidenum">
              <a:rPr lang="en-US" sz="1400" b="0" u="none" strike="noStrike">
                <a:solidFill>
                  <a:schemeClr val="lt1"/>
                </a:solidFill>
                <a:uFillTx/>
                <a:latin typeface="Times New Roman"/>
              </a:rPr>
              <a:t>‹#›</a:t>
            </a:fld>
            <a:endParaRPr lang="en-US" sz="1400" b="0" u="none" strike="noStrik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50000">
              <a:srgbClr val="00007A"/>
            </a:gs>
            <a:gs pos="100000">
              <a:srgbClr val="0000CC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85800" y="547560"/>
            <a:ext cx="7772040" cy="593280"/>
          </a:xfrm>
          <a:prstGeom prst="rect">
            <a:avLst/>
          </a:prstGeom>
          <a:noFill/>
          <a:ln w="9360">
            <a:solidFill>
              <a:srgbClr val="00FFFF"/>
            </a:solidFill>
            <a:miter/>
          </a:ln>
        </p:spPr>
        <p:txBody>
          <a:bodyPr lIns="91440" tIns="45720" rIns="91440" bIns="4572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3300" b="0" u="none" strike="noStrike">
                <a:solidFill>
                  <a:srgbClr val="FFFF00"/>
                </a:solidFill>
                <a:uFillTx/>
                <a:latin typeface="Tahoma"/>
              </a:rPr>
              <a:t>Click to edit Master title style</a:t>
            </a:r>
            <a:endParaRPr lang="en-US" sz="3300" b="0" u="none" strike="noStrike">
              <a:solidFill>
                <a:schemeClr val="dk2"/>
              </a:solidFill>
              <a:uFillTx/>
              <a:latin typeface="Cooper Black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dt" idx="22"/>
          </p:nvPr>
        </p:nvSpPr>
        <p:spPr>
          <a:xfrm>
            <a:off x="685800" y="6397560"/>
            <a:ext cx="190476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>
              <a:buNone/>
              <a:defRPr lang="en-US" sz="1400" b="0" u="none" strike="noStrik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u="none" strike="noStrike">
                <a:solidFill>
                  <a:srgbClr val="FFFFFF"/>
                </a:solidFill>
                <a:uFillTx/>
                <a:latin typeface="Times New Roman"/>
              </a:rPr>
              <a:t>&lt;date/time&gt;</a:t>
            </a:r>
          </a:p>
        </p:txBody>
      </p:sp>
      <p:sp>
        <p:nvSpPr>
          <p:cNvPr id="50" name="PlaceHolder 3"/>
          <p:cNvSpPr>
            <a:spLocks noGrp="1"/>
          </p:cNvSpPr>
          <p:nvPr>
            <p:ph type="ftr" idx="23"/>
          </p:nvPr>
        </p:nvSpPr>
        <p:spPr>
          <a:xfrm>
            <a:off x="3124080" y="6397560"/>
            <a:ext cx="289512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 algn="ctr">
              <a:buNone/>
              <a:defRPr lang="en-US" sz="1400" b="0" u="none" strike="noStrik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u="none" strike="noStrike">
                <a:solidFill>
                  <a:srgbClr val="FFFFFF"/>
                </a:solidFill>
                <a:uFillTx/>
                <a:latin typeface="Times New Roman"/>
              </a:rPr>
              <a:t>&lt;footer&gt;</a:t>
            </a:r>
          </a:p>
        </p:txBody>
      </p:sp>
      <p:sp>
        <p:nvSpPr>
          <p:cNvPr id="51" name="PlaceHolder 4"/>
          <p:cNvSpPr>
            <a:spLocks noGrp="1"/>
          </p:cNvSpPr>
          <p:nvPr>
            <p:ph type="sldNum" idx="24"/>
          </p:nvPr>
        </p:nvSpPr>
        <p:spPr>
          <a:xfrm>
            <a:off x="6553080" y="6397560"/>
            <a:ext cx="190476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en-US" sz="1400" b="0" u="none" strike="noStrike">
                <a:solidFill>
                  <a:schemeClr val="lt1"/>
                </a:solidFill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2DE6AC8-2C5C-4606-A9C8-6C32397BE5B3}" type="slidenum">
              <a:rPr lang="en-US" sz="1400" b="0" u="none" strike="noStrike">
                <a:solidFill>
                  <a:schemeClr val="lt1"/>
                </a:solidFill>
                <a:uFillTx/>
                <a:latin typeface="Times New Roman"/>
              </a:rPr>
              <a:t>‹#›</a:t>
            </a:fld>
            <a:endParaRPr lang="en-US" sz="1400" b="0" u="none" strike="noStrik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50000">
              <a:srgbClr val="00007A"/>
            </a:gs>
            <a:gs pos="100000">
              <a:srgbClr val="0000CC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dt" idx="25"/>
          </p:nvPr>
        </p:nvSpPr>
        <p:spPr>
          <a:xfrm>
            <a:off x="685800" y="6397560"/>
            <a:ext cx="190476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>
              <a:buNone/>
              <a:defRPr lang="en-US" sz="1400" b="0" u="none" strike="noStrik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u="none" strike="noStrike">
                <a:solidFill>
                  <a:srgbClr val="FFFFFF"/>
                </a:solidFill>
                <a:uFillTx/>
                <a:latin typeface="Times New Roman"/>
              </a:rPr>
              <a:t>&lt;date/time&gt;</a:t>
            </a:r>
          </a:p>
        </p:txBody>
      </p:sp>
      <p:sp>
        <p:nvSpPr>
          <p:cNvPr id="54" name="PlaceHolder 2"/>
          <p:cNvSpPr>
            <a:spLocks noGrp="1"/>
          </p:cNvSpPr>
          <p:nvPr>
            <p:ph type="ftr" idx="26"/>
          </p:nvPr>
        </p:nvSpPr>
        <p:spPr>
          <a:xfrm>
            <a:off x="3124080" y="6397560"/>
            <a:ext cx="289512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 algn="ctr">
              <a:buNone/>
              <a:defRPr lang="en-US" sz="1400" b="0" u="none" strike="noStrik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u="none" strike="noStrike">
                <a:solidFill>
                  <a:srgbClr val="FFFFFF"/>
                </a:solidFill>
                <a:uFillTx/>
                <a:latin typeface="Times New Roman"/>
              </a:rPr>
              <a:t>&lt;footer&gt;</a:t>
            </a:r>
          </a:p>
        </p:txBody>
      </p:sp>
      <p:sp>
        <p:nvSpPr>
          <p:cNvPr id="55" name="PlaceHolder 3"/>
          <p:cNvSpPr>
            <a:spLocks noGrp="1"/>
          </p:cNvSpPr>
          <p:nvPr>
            <p:ph type="sldNum" idx="27"/>
          </p:nvPr>
        </p:nvSpPr>
        <p:spPr>
          <a:xfrm>
            <a:off x="6553080" y="6397560"/>
            <a:ext cx="1904760" cy="456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en-US" sz="1400" b="0" u="none" strike="noStrike">
                <a:solidFill>
                  <a:schemeClr val="lt1"/>
                </a:solidFill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E3F961C-9D89-4D10-A596-8AF9BC34074F}" type="slidenum">
              <a:rPr lang="en-US" sz="1400" b="0" u="none" strike="noStrike">
                <a:solidFill>
                  <a:schemeClr val="lt1"/>
                </a:solidFill>
                <a:uFillTx/>
                <a:latin typeface="Times New Roman"/>
              </a:rPr>
              <a:t>‹#›</a:t>
            </a:fld>
            <a:endParaRPr lang="en-US" sz="1400" b="0" u="none" strike="noStrik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2"/>
          <p:cNvSpPr/>
          <p:nvPr/>
        </p:nvSpPr>
        <p:spPr>
          <a:xfrm>
            <a:off x="558447" y="1031428"/>
            <a:ext cx="3276360" cy="1937538"/>
          </a:xfrm>
          <a:prstGeom prst="rect">
            <a:avLst/>
          </a:prstGeom>
          <a:gradFill rotWithShape="0">
            <a:gsLst>
              <a:gs pos="0">
                <a:srgbClr val="000099"/>
              </a:gs>
              <a:gs pos="74000">
                <a:srgbClr val="3333FF"/>
              </a:gs>
              <a:gs pos="100000">
                <a:srgbClr val="0000CC"/>
              </a:gs>
            </a:gsLst>
            <a:path path="rect">
              <a:fillToRect l="100000" t="100000"/>
            </a:path>
          </a:gradFill>
          <a:ln w="41275">
            <a:solidFill>
              <a:srgbClr val="66FFFF"/>
            </a:solidFill>
            <a:round/>
          </a:ln>
          <a:effectLst>
            <a:outerShdw blurRad="165240" dist="254049" dir="2700000" algn="tl" rotWithShape="0">
              <a:schemeClr val="accent1">
                <a:lumMod val="1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w="196850" h="1905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6000" b="0" u="none" strike="noStrike" dirty="0">
                <a:solidFill>
                  <a:schemeClr val="dk2"/>
                </a:solidFill>
                <a:uFillTx/>
                <a:latin typeface="ArgosContour"/>
              </a:rPr>
              <a:t>Faith Review</a:t>
            </a:r>
            <a:endParaRPr lang="en-US" sz="60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9" name="TextBox 3"/>
          <p:cNvSpPr/>
          <p:nvPr/>
        </p:nvSpPr>
        <p:spPr>
          <a:xfrm>
            <a:off x="685800" y="5795280"/>
            <a:ext cx="830556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b="1" u="none" strike="noStrike">
                <a:solidFill>
                  <a:schemeClr val="dk2"/>
                </a:solidFill>
                <a:uFillTx/>
                <a:latin typeface="Trebuchet MS"/>
              </a:rPr>
              <a:t>https://www.mathcompiler3d.com/bible-study</a:t>
            </a:r>
            <a:endParaRPr lang="en-US" sz="2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0" name="TextBox 5"/>
          <p:cNvSpPr/>
          <p:nvPr/>
        </p:nvSpPr>
        <p:spPr>
          <a:xfrm>
            <a:off x="4110858" y="1036297"/>
            <a:ext cx="4702067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u="none" strike="noStrike" dirty="0">
                <a:solidFill>
                  <a:schemeClr val="dk2"/>
                </a:solidFill>
                <a:uFillTx/>
                <a:latin typeface="comic"/>
              </a:rPr>
              <a:t>Faith 101 - Faith Part 1</a:t>
            </a:r>
            <a:endParaRPr lang="en-US" sz="2400" b="0" u="none" strike="noStrike" dirty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2" name="TextBox 6"/>
          <p:cNvSpPr/>
          <p:nvPr/>
        </p:nvSpPr>
        <p:spPr>
          <a:xfrm>
            <a:off x="4920480" y="4572000"/>
            <a:ext cx="3733560" cy="821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b="0" u="none" strike="noStrike">
                <a:solidFill>
                  <a:schemeClr val="dk2"/>
                </a:solidFill>
                <a:uFillTx/>
                <a:latin typeface="comic"/>
              </a:rPr>
              <a:t>A Refuge City Church</a:t>
            </a:r>
            <a:endParaRPr lang="en-US" sz="2400" b="0" u="none" strike="noStrike">
              <a:solidFill>
                <a:srgbClr val="FFFFFF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400" b="0" u="none" strike="noStrike">
                <a:solidFill>
                  <a:schemeClr val="dk2"/>
                </a:solidFill>
                <a:uFillTx/>
                <a:latin typeface="comic"/>
              </a:rPr>
              <a:t>Bible - Study</a:t>
            </a:r>
            <a:endParaRPr lang="en-US" sz="2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1E25678F-4679-E297-39F5-EF38FFA25B25}"/>
              </a:ext>
            </a:extLst>
          </p:cNvPr>
          <p:cNvSpPr/>
          <p:nvPr/>
        </p:nvSpPr>
        <p:spPr>
          <a:xfrm>
            <a:off x="4110858" y="1464840"/>
            <a:ext cx="4702067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u="none" strike="noStrike" dirty="0">
                <a:solidFill>
                  <a:schemeClr val="dk2"/>
                </a:solidFill>
                <a:uFillTx/>
                <a:latin typeface="comic"/>
              </a:rPr>
              <a:t>Know your Enemy – Faith Part 2</a:t>
            </a:r>
            <a:endParaRPr lang="en-US" sz="2400" b="0" u="none" strike="noStrike" dirty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A02CD7DF-C1B2-7145-7DCC-46168DAA1975}"/>
              </a:ext>
            </a:extLst>
          </p:cNvPr>
          <p:cNvSpPr/>
          <p:nvPr/>
        </p:nvSpPr>
        <p:spPr>
          <a:xfrm>
            <a:off x="4110856" y="1925051"/>
            <a:ext cx="4702067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u="none" strike="noStrike" dirty="0">
                <a:solidFill>
                  <a:schemeClr val="dk2"/>
                </a:solidFill>
                <a:uFillTx/>
                <a:latin typeface="comic"/>
              </a:rPr>
              <a:t>Powerful Acts of Faith - Part 3A</a:t>
            </a:r>
            <a:endParaRPr lang="en-US" sz="2400" b="0" u="none" strike="noStrike" dirty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0C88F432-EA15-AE3C-1BD0-CC0EA9C81DD1}"/>
              </a:ext>
            </a:extLst>
          </p:cNvPr>
          <p:cNvSpPr/>
          <p:nvPr/>
        </p:nvSpPr>
        <p:spPr>
          <a:xfrm>
            <a:off x="4110856" y="2357149"/>
            <a:ext cx="4702067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u="none" strike="noStrike" dirty="0">
                <a:solidFill>
                  <a:schemeClr val="dk2"/>
                </a:solidFill>
                <a:uFillTx/>
                <a:latin typeface="comic"/>
              </a:rPr>
              <a:t>Powerful Acts of Faith - Part 3B</a:t>
            </a:r>
            <a:endParaRPr lang="en-US" sz="2400" b="0" u="none" strike="noStrike" dirty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01687E7A-78E3-7A97-278A-A1FEF9AE86B5}"/>
              </a:ext>
            </a:extLst>
          </p:cNvPr>
          <p:cNvSpPr/>
          <p:nvPr/>
        </p:nvSpPr>
        <p:spPr>
          <a:xfrm>
            <a:off x="4110856" y="2819982"/>
            <a:ext cx="4702067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u="none" strike="noStrike" dirty="0">
                <a:solidFill>
                  <a:schemeClr val="dk2"/>
                </a:solidFill>
                <a:uFillTx/>
                <a:latin typeface="comic"/>
              </a:rPr>
              <a:t>Powerful Acts of Faith - Part 3C</a:t>
            </a:r>
            <a:endParaRPr lang="en-US" sz="2400" b="0" u="none" strike="noStrike" dirty="0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1026" name="Picture 2" descr="Shield of Faith Plaque">
            <a:extLst>
              <a:ext uri="{FF2B5EF4-FFF2-40B4-BE49-F238E27FC236}">
                <a16:creationId xmlns:a16="http://schemas.microsoft.com/office/drawing/2014/main" id="{4E90F55E-6A96-76BA-2341-1CA9487C0A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676" y="3371086"/>
            <a:ext cx="1741117" cy="2069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Box 10"/>
          <p:cNvSpPr/>
          <p:nvPr/>
        </p:nvSpPr>
        <p:spPr>
          <a:xfrm>
            <a:off x="479414" y="281272"/>
            <a:ext cx="8283346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00" b="1" u="none" strike="noStrike" dirty="0">
                <a:solidFill>
                  <a:srgbClr val="FFFF00"/>
                </a:solidFill>
                <a:uFillTx/>
                <a:latin typeface="Bookman Old Style"/>
              </a:rPr>
              <a:t>Faith 101: The Basics of Faith</a:t>
            </a:r>
            <a:endParaRPr lang="en-US" sz="4000" b="0" u="none" strike="noStrike" dirty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4" name="TextBox 6"/>
          <p:cNvSpPr/>
          <p:nvPr/>
        </p:nvSpPr>
        <p:spPr>
          <a:xfrm>
            <a:off x="381238" y="2819372"/>
            <a:ext cx="8100969" cy="70707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dirty="0">
                <a:solidFill>
                  <a:schemeClr val="lt1">
                    <a:lumMod val="20000"/>
                    <a:lumOff val="80000"/>
                  </a:schemeClr>
                </a:solidFill>
                <a:latin typeface="Aptos"/>
              </a:rPr>
              <a:t>Hebrews 11:1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b="0" i="0" dirty="0">
                <a:solidFill>
                  <a:schemeClr val="accent6"/>
                </a:solidFill>
                <a:effectLst/>
                <a:latin typeface="system-ui"/>
              </a:rPr>
              <a:t>Now faith is the substance of things hoped for, the evidence of things not seen.</a:t>
            </a:r>
            <a:endParaRPr lang="en-US" sz="1600" b="0" u="none" strike="noStrike" dirty="0">
              <a:solidFill>
                <a:schemeClr val="accent6"/>
              </a:solidFill>
              <a:uFillTx/>
              <a:latin typeface="Arial"/>
            </a:endParaRPr>
          </a:p>
        </p:txBody>
      </p:sp>
      <p:sp>
        <p:nvSpPr>
          <p:cNvPr id="2" name="TextBox 10">
            <a:extLst>
              <a:ext uri="{FF2B5EF4-FFF2-40B4-BE49-F238E27FC236}">
                <a16:creationId xmlns:a16="http://schemas.microsoft.com/office/drawing/2014/main" id="{864A43EC-E4D0-2400-D282-31BC65EC24FD}"/>
              </a:ext>
            </a:extLst>
          </p:cNvPr>
          <p:cNvSpPr/>
          <p:nvPr/>
        </p:nvSpPr>
        <p:spPr>
          <a:xfrm>
            <a:off x="287721" y="908130"/>
            <a:ext cx="3967894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b="1" u="none" strike="noStrike" dirty="0">
                <a:solidFill>
                  <a:schemeClr val="accent1">
                    <a:lumMod val="50000"/>
                  </a:schemeClr>
                </a:solidFill>
                <a:uFillTx/>
                <a:latin typeface="Bookman Old Style"/>
              </a:rPr>
              <a:t>Why do we need faith?</a:t>
            </a:r>
            <a:endParaRPr lang="en-US" sz="2400" b="0" u="none" strike="noStrike" dirty="0">
              <a:solidFill>
                <a:schemeClr val="accent1">
                  <a:lumMod val="50000"/>
                </a:schemeClr>
              </a:solidFill>
              <a:uFillTx/>
              <a:latin typeface="Arial"/>
            </a:endParaRPr>
          </a:p>
        </p:txBody>
      </p:sp>
      <p:sp>
        <p:nvSpPr>
          <p:cNvPr id="3" name="TextBox 10">
            <a:extLst>
              <a:ext uri="{FF2B5EF4-FFF2-40B4-BE49-F238E27FC236}">
                <a16:creationId xmlns:a16="http://schemas.microsoft.com/office/drawing/2014/main" id="{72C7ADAD-442B-3F68-853D-F3109CFFACCE}"/>
              </a:ext>
            </a:extLst>
          </p:cNvPr>
          <p:cNvSpPr/>
          <p:nvPr/>
        </p:nvSpPr>
        <p:spPr>
          <a:xfrm>
            <a:off x="201010" y="3509471"/>
            <a:ext cx="3393528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Bookman Old Style"/>
              </a:rPr>
              <a:t>How does Faith </a:t>
            </a:r>
            <a:r>
              <a:rPr lang="en-US" sz="2000" b="1" u="none" strike="noStrike" dirty="0">
                <a:solidFill>
                  <a:schemeClr val="accent1">
                    <a:lumMod val="50000"/>
                  </a:schemeClr>
                </a:solidFill>
                <a:uFillTx/>
                <a:latin typeface="Bookman Old Style"/>
              </a:rPr>
              <a:t>come?</a:t>
            </a:r>
            <a:endParaRPr lang="en-US" sz="2000" b="0" u="none" strike="noStrike" dirty="0">
              <a:solidFill>
                <a:schemeClr val="accent1">
                  <a:lumMod val="50000"/>
                </a:schemeClr>
              </a:solidFill>
              <a:uFillTx/>
              <a:latin typeface="Arial"/>
            </a:endParaRP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97E1237B-3D0B-877C-2C3C-C751A1EBB54E}"/>
              </a:ext>
            </a:extLst>
          </p:cNvPr>
          <p:cNvSpPr/>
          <p:nvPr/>
        </p:nvSpPr>
        <p:spPr>
          <a:xfrm>
            <a:off x="323194" y="3891151"/>
            <a:ext cx="8100969" cy="70707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dirty="0">
                <a:solidFill>
                  <a:schemeClr val="lt1">
                    <a:lumMod val="20000"/>
                    <a:lumOff val="80000"/>
                  </a:schemeClr>
                </a:solidFill>
                <a:latin typeface="Aptos"/>
              </a:rPr>
              <a:t>Romans 10:17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b="0" i="0" dirty="0">
                <a:solidFill>
                  <a:schemeClr val="accent6"/>
                </a:solidFill>
                <a:effectLst/>
                <a:latin typeface="system-ui"/>
              </a:rPr>
              <a:t>So then faith cometh by hearing, and hearing by the word of God.</a:t>
            </a:r>
            <a:endParaRPr lang="en-US" sz="1600" b="0" u="none" strike="noStrike" dirty="0">
              <a:solidFill>
                <a:schemeClr val="accent6"/>
              </a:solidFill>
              <a:uFillTx/>
              <a:latin typeface="Arial"/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3C245E40-9DA4-AD93-655C-15A8E28C374A}"/>
              </a:ext>
            </a:extLst>
          </p:cNvPr>
          <p:cNvSpPr/>
          <p:nvPr/>
        </p:nvSpPr>
        <p:spPr>
          <a:xfrm>
            <a:off x="323194" y="2428681"/>
            <a:ext cx="2132285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Bookman Old Style"/>
              </a:rPr>
              <a:t>What is Faith?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0E8F239B-B7D2-C5BB-4C93-6E50DB84C457}"/>
              </a:ext>
            </a:extLst>
          </p:cNvPr>
          <p:cNvSpPr/>
          <p:nvPr/>
        </p:nvSpPr>
        <p:spPr>
          <a:xfrm>
            <a:off x="404525" y="1385693"/>
            <a:ext cx="8100969" cy="9705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dirty="0">
                <a:solidFill>
                  <a:schemeClr val="lt1">
                    <a:lumMod val="20000"/>
                    <a:lumOff val="80000"/>
                  </a:schemeClr>
                </a:solidFill>
                <a:latin typeface="Aptos"/>
              </a:rPr>
              <a:t>Hebrews 11:6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b="0" i="0" dirty="0">
                <a:solidFill>
                  <a:schemeClr val="accent6"/>
                </a:solidFill>
                <a:effectLst/>
                <a:latin typeface="system-ui"/>
              </a:rPr>
              <a:t>But without faith it is impossible to please him: for he that cometh to God must believe that he is, and that he is a rewarder of them that diligently seek him.</a:t>
            </a:r>
            <a:endParaRPr lang="en-US" sz="1600" b="0" u="none" strike="noStrike" dirty="0">
              <a:solidFill>
                <a:schemeClr val="accent6"/>
              </a:solidFill>
              <a:uFillTx/>
              <a:latin typeface="Arial"/>
            </a:endParaRPr>
          </a:p>
        </p:txBody>
      </p:sp>
      <p:sp>
        <p:nvSpPr>
          <p:cNvPr id="7" name="TextBox 10">
            <a:extLst>
              <a:ext uri="{FF2B5EF4-FFF2-40B4-BE49-F238E27FC236}">
                <a16:creationId xmlns:a16="http://schemas.microsoft.com/office/drawing/2014/main" id="{49F66D8C-3504-77DF-FB54-E57136AD29CF}"/>
              </a:ext>
            </a:extLst>
          </p:cNvPr>
          <p:cNvSpPr/>
          <p:nvPr/>
        </p:nvSpPr>
        <p:spPr>
          <a:xfrm>
            <a:off x="287721" y="4633793"/>
            <a:ext cx="3306817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/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Bookman Old Style"/>
              </a:rPr>
              <a:t>How is Faith released?</a:t>
            </a: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4AAFDF9D-9252-8426-9615-D52B05C3E652}"/>
              </a:ext>
            </a:extLst>
          </p:cNvPr>
          <p:cNvSpPr/>
          <p:nvPr/>
        </p:nvSpPr>
        <p:spPr>
          <a:xfrm>
            <a:off x="323193" y="5119696"/>
            <a:ext cx="8100969" cy="123401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dirty="0">
                <a:solidFill>
                  <a:schemeClr val="lt1">
                    <a:lumMod val="20000"/>
                    <a:lumOff val="80000"/>
                  </a:schemeClr>
                </a:solidFill>
                <a:latin typeface="Aptos"/>
              </a:rPr>
              <a:t>Mark 11:23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b="0" i="0" dirty="0">
                <a:solidFill>
                  <a:schemeClr val="accent6"/>
                </a:solidFill>
                <a:effectLst/>
                <a:latin typeface="system-ui"/>
              </a:rPr>
              <a:t>For verily I say unto you, That whosoever shall say unto this mountain, Be thou removed, and be thou cast into the sea; and shall not doubt in his heart, but shall believe that those things which he saith shall come to pass; he shall have whatsoever he saith.</a:t>
            </a:r>
            <a:endParaRPr lang="en-US" sz="1600" b="0" u="none" strike="noStrike" dirty="0">
              <a:solidFill>
                <a:schemeClr val="accent6"/>
              </a:solidFill>
              <a:uFillTx/>
              <a:latin typeface="Arial"/>
            </a:endParaRPr>
          </a:p>
        </p:txBody>
      </p:sp>
      <p:pic>
        <p:nvPicPr>
          <p:cNvPr id="2050" name="Picture 2" descr="Nebulous (Stills) - Church Media Drop">
            <a:extLst>
              <a:ext uri="{FF2B5EF4-FFF2-40B4-BE49-F238E27FC236}">
                <a16:creationId xmlns:a16="http://schemas.microsoft.com/office/drawing/2014/main" id="{9F55904C-DAC2-0E78-24FC-1F0F68C2E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32" y="2479087"/>
            <a:ext cx="1156795" cy="647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umas SMH-3010 Bionic Ear Listening ...">
            <a:extLst>
              <a:ext uri="{FF2B5EF4-FFF2-40B4-BE49-F238E27FC236}">
                <a16:creationId xmlns:a16="http://schemas.microsoft.com/office/drawing/2014/main" id="{380CBADD-393B-6DC7-47C0-E0A8713EDC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6596" y="3644879"/>
            <a:ext cx="563618" cy="563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Why Memorize Scripture? | Desiring God">
            <a:extLst>
              <a:ext uri="{FF2B5EF4-FFF2-40B4-BE49-F238E27FC236}">
                <a16:creationId xmlns:a16="http://schemas.microsoft.com/office/drawing/2014/main" id="{095CBDDA-E6F1-0E4C-C2D5-442E653CBA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527" y="3648364"/>
            <a:ext cx="996903" cy="56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ABAB175A-ECC1-5FB7-FCBB-9DBE1E63A8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0688" y="4688101"/>
            <a:ext cx="852922" cy="68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5285185-F706-BD99-7E14-ECC333914D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63754" y="994408"/>
            <a:ext cx="837701" cy="827787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>
            <a:extLst>
              <a:ext uri="{FF2B5EF4-FFF2-40B4-BE49-F238E27FC236}">
                <a16:creationId xmlns:a16="http://schemas.microsoft.com/office/drawing/2014/main" id="{305B6984-FC46-BB71-E551-C2AA97EAAAE2}"/>
              </a:ext>
            </a:extLst>
          </p:cNvPr>
          <p:cNvSpPr/>
          <p:nvPr/>
        </p:nvSpPr>
        <p:spPr>
          <a:xfrm>
            <a:off x="479414" y="281272"/>
            <a:ext cx="8283346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00" b="1" u="none" strike="noStrike" dirty="0">
                <a:solidFill>
                  <a:srgbClr val="FFFF00"/>
                </a:solidFill>
                <a:uFillTx/>
                <a:latin typeface="Bookman Old Style"/>
              </a:rPr>
              <a:t>Faith 101: The Basics of Faith</a:t>
            </a:r>
            <a:endParaRPr lang="en-US" sz="4000" b="0" u="none" strike="noStrike" dirty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TextBox 10">
            <a:extLst>
              <a:ext uri="{FF2B5EF4-FFF2-40B4-BE49-F238E27FC236}">
                <a16:creationId xmlns:a16="http://schemas.microsoft.com/office/drawing/2014/main" id="{E970E641-9157-7408-A2D6-95586EBA59EC}"/>
              </a:ext>
            </a:extLst>
          </p:cNvPr>
          <p:cNvSpPr/>
          <p:nvPr/>
        </p:nvSpPr>
        <p:spPr>
          <a:xfrm>
            <a:off x="311369" y="1011788"/>
            <a:ext cx="3967894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b="1" u="none" strike="noStrike" dirty="0">
                <a:solidFill>
                  <a:schemeClr val="accent1">
                    <a:lumMod val="50000"/>
                  </a:schemeClr>
                </a:solidFill>
                <a:uFillTx/>
                <a:latin typeface="Bookman Old Style"/>
              </a:rPr>
              <a:t>Do all men have Faith?</a:t>
            </a:r>
            <a:endParaRPr lang="en-US" sz="2400" b="0" u="none" strike="noStrike" dirty="0">
              <a:solidFill>
                <a:schemeClr val="accent1">
                  <a:lumMod val="50000"/>
                </a:schemeClr>
              </a:solidFill>
              <a:uFillTx/>
              <a:latin typeface="Arial"/>
            </a:endParaRP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6A2ACFD1-8F27-C9E6-6B99-9524923AA50F}"/>
              </a:ext>
            </a:extLst>
          </p:cNvPr>
          <p:cNvSpPr/>
          <p:nvPr/>
        </p:nvSpPr>
        <p:spPr>
          <a:xfrm>
            <a:off x="311369" y="2934655"/>
            <a:ext cx="8100969" cy="10676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dirty="0">
                <a:solidFill>
                  <a:schemeClr val="lt1">
                    <a:lumMod val="20000"/>
                    <a:lumOff val="80000"/>
                  </a:schemeClr>
                </a:solidFill>
                <a:latin typeface="Aptos"/>
              </a:rPr>
              <a:t>2 Thessalonians 3:2 – Wicked and unreasonable men don’t have faith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b="0" i="0" dirty="0">
                <a:solidFill>
                  <a:schemeClr val="accent6"/>
                </a:solidFill>
                <a:effectLst/>
                <a:latin typeface="system-ui"/>
              </a:rPr>
              <a:t>And that we may be delivered from unreasonable and wicked men: for all men have not faith.</a:t>
            </a:r>
            <a:endParaRPr lang="en-US" sz="1800" b="0" u="none" strike="noStrike" dirty="0">
              <a:solidFill>
                <a:schemeClr val="accent6"/>
              </a:solidFill>
              <a:uFillTx/>
              <a:latin typeface="Arial"/>
            </a:endParaRP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D2402B5D-515F-3365-1172-FB558988D5D8}"/>
              </a:ext>
            </a:extLst>
          </p:cNvPr>
          <p:cNvSpPr/>
          <p:nvPr/>
        </p:nvSpPr>
        <p:spPr>
          <a:xfrm>
            <a:off x="355915" y="1521335"/>
            <a:ext cx="8100969" cy="136398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dirty="0">
                <a:solidFill>
                  <a:schemeClr val="lt1">
                    <a:lumMod val="20000"/>
                    <a:lumOff val="80000"/>
                  </a:schemeClr>
                </a:solidFill>
                <a:latin typeface="Aptos"/>
              </a:rPr>
              <a:t>Romans 12:3 – God has given to every man the man of faith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b="0" i="0" dirty="0">
                <a:solidFill>
                  <a:schemeClr val="accent6"/>
                </a:solidFill>
                <a:effectLst/>
                <a:latin typeface="system-ui"/>
              </a:rPr>
              <a:t>For I say, through the grace given unto me, to every man that is among you, not to think of himself more highly than he ought to think; but to think soberly, according as God hath dealt to every man the measure of faith.</a:t>
            </a:r>
            <a:endParaRPr lang="en-US" sz="1800" b="0" u="none" strike="noStrike" dirty="0">
              <a:solidFill>
                <a:schemeClr val="accent6"/>
              </a:solidFill>
              <a:uFillTx/>
              <a:latin typeface="Arial"/>
            </a:endParaRP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3FA68C39-66B3-A835-AE8A-B1D1514FBB50}"/>
              </a:ext>
            </a:extLst>
          </p:cNvPr>
          <p:cNvSpPr/>
          <p:nvPr/>
        </p:nvSpPr>
        <p:spPr>
          <a:xfrm>
            <a:off x="246993" y="4002276"/>
            <a:ext cx="5129048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b="1" u="none" strike="noStrike" dirty="0">
                <a:solidFill>
                  <a:schemeClr val="accent1">
                    <a:lumMod val="50000"/>
                  </a:schemeClr>
                </a:solidFill>
                <a:uFillTx/>
                <a:latin typeface="Bookman Old Style"/>
              </a:rPr>
              <a:t>How much Faith do you need?</a:t>
            </a:r>
            <a:endParaRPr lang="en-US" sz="2400" b="0" u="none" strike="noStrike" dirty="0">
              <a:solidFill>
                <a:schemeClr val="accent1">
                  <a:lumMod val="50000"/>
                </a:schemeClr>
              </a:solidFill>
              <a:uFillTx/>
              <a:latin typeface="Arial"/>
            </a:endParaRPr>
          </a:p>
        </p:txBody>
      </p:sp>
      <p:sp>
        <p:nvSpPr>
          <p:cNvPr id="10" name="TextBox 6">
            <a:extLst>
              <a:ext uri="{FF2B5EF4-FFF2-40B4-BE49-F238E27FC236}">
                <a16:creationId xmlns:a16="http://schemas.microsoft.com/office/drawing/2014/main" id="{CB64B203-23F2-A05D-DCBE-F6FBDB45B04B}"/>
              </a:ext>
            </a:extLst>
          </p:cNvPr>
          <p:cNvSpPr/>
          <p:nvPr/>
        </p:nvSpPr>
        <p:spPr>
          <a:xfrm>
            <a:off x="311368" y="4462487"/>
            <a:ext cx="8100969" cy="136398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dirty="0">
                <a:solidFill>
                  <a:schemeClr val="lt1">
                    <a:lumMod val="20000"/>
                    <a:lumOff val="80000"/>
                  </a:schemeClr>
                </a:solidFill>
                <a:latin typeface="Aptos"/>
              </a:rPr>
              <a:t>Matthew 17:20 – You only need a small amount, you speak it, and it grows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b="0" i="0" dirty="0">
                <a:solidFill>
                  <a:schemeClr val="accent6"/>
                </a:solidFill>
                <a:effectLst/>
                <a:latin typeface="system-ui"/>
              </a:rPr>
              <a:t>And Jesus said unto them, Because of your unbelief: for verily I say unto you, If ye have faith as a grain of mustard seed, ye shall say unto this mountain, Remove hence to yonder place; and it shall remove; and nothing shall be impossible unto you.</a:t>
            </a:r>
            <a:endParaRPr lang="en-US" sz="1800" b="0" u="none" strike="noStrike" dirty="0">
              <a:solidFill>
                <a:schemeClr val="accent6"/>
              </a:solidFill>
              <a:uFillTx/>
              <a:latin typeface="Arial"/>
            </a:endParaRPr>
          </a:p>
        </p:txBody>
      </p:sp>
      <p:pic>
        <p:nvPicPr>
          <p:cNvPr id="3074" name="Picture 2" descr="Faith of a Mustard Seed' Bible Verse ...">
            <a:extLst>
              <a:ext uri="{FF2B5EF4-FFF2-40B4-BE49-F238E27FC236}">
                <a16:creationId xmlns:a16="http://schemas.microsoft.com/office/drawing/2014/main" id="{2745175C-49D2-2CCE-0E52-D522480FE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057" y="3744343"/>
            <a:ext cx="1378660" cy="71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Box 5"/>
          <p:cNvSpPr/>
          <p:nvPr/>
        </p:nvSpPr>
        <p:spPr>
          <a:xfrm>
            <a:off x="365114" y="1589008"/>
            <a:ext cx="6051452" cy="123401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b="0" i="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latin typeface="system-ui"/>
              </a:rPr>
              <a:t>1 Peter 5:8 – He walks about “As” a roaring lion – seeking – (Don’t be his prey)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b="0" i="0" dirty="0">
                <a:solidFill>
                  <a:schemeClr val="accent6"/>
                </a:solidFill>
                <a:effectLst/>
                <a:latin typeface="system-ui"/>
              </a:rPr>
              <a:t>Be sober, be vigilant; because your adversary the devil, as a roaring lion, walketh about, seeking whom he may devour:</a:t>
            </a:r>
            <a:endParaRPr lang="en-US" sz="1600" b="0" u="none" strike="noStrike" dirty="0">
              <a:solidFill>
                <a:schemeClr val="accent6"/>
              </a:solidFill>
              <a:uFillTx/>
              <a:latin typeface="Arial"/>
            </a:endParaRPr>
          </a:p>
        </p:txBody>
      </p:sp>
      <p:sp>
        <p:nvSpPr>
          <p:cNvPr id="2" name="TextBox 10">
            <a:extLst>
              <a:ext uri="{FF2B5EF4-FFF2-40B4-BE49-F238E27FC236}">
                <a16:creationId xmlns:a16="http://schemas.microsoft.com/office/drawing/2014/main" id="{242C9864-3846-A5B2-0F8C-18CA7A4FBCA1}"/>
              </a:ext>
            </a:extLst>
          </p:cNvPr>
          <p:cNvSpPr/>
          <p:nvPr/>
        </p:nvSpPr>
        <p:spPr>
          <a:xfrm>
            <a:off x="479414" y="281272"/>
            <a:ext cx="8283346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00" b="1" u="none" strike="noStrike" dirty="0">
                <a:solidFill>
                  <a:srgbClr val="FFFF00"/>
                </a:solidFill>
                <a:uFillTx/>
                <a:latin typeface="Bookman Old Style"/>
              </a:rPr>
              <a:t>Know your Enemy</a:t>
            </a:r>
            <a:endParaRPr lang="en-US" sz="4000" b="0" u="none" strike="noStrike" dirty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TextBox 10">
            <a:extLst>
              <a:ext uri="{FF2B5EF4-FFF2-40B4-BE49-F238E27FC236}">
                <a16:creationId xmlns:a16="http://schemas.microsoft.com/office/drawing/2014/main" id="{7EE7134C-17D0-D6F4-AA34-3A89D1DE75A4}"/>
              </a:ext>
            </a:extLst>
          </p:cNvPr>
          <p:cNvSpPr/>
          <p:nvPr/>
        </p:nvSpPr>
        <p:spPr>
          <a:xfrm>
            <a:off x="311368" y="1011788"/>
            <a:ext cx="7023539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b="1" u="none" strike="noStrike" dirty="0">
                <a:solidFill>
                  <a:schemeClr val="accent1">
                    <a:lumMod val="50000"/>
                  </a:schemeClr>
                </a:solidFill>
                <a:uFillTx/>
                <a:latin typeface="Bookman Old Style"/>
              </a:rPr>
              <a:t>What is the primary tactic of your enemy?</a:t>
            </a:r>
            <a:endParaRPr lang="en-US" sz="2400" b="0" u="none" strike="noStrike" dirty="0">
              <a:solidFill>
                <a:schemeClr val="accent1">
                  <a:lumMod val="50000"/>
                </a:schemeClr>
              </a:solidFill>
              <a:uFillTx/>
              <a:latin typeface="Arial"/>
            </a:endParaRPr>
          </a:p>
        </p:txBody>
      </p:sp>
      <p:sp>
        <p:nvSpPr>
          <p:cNvPr id="4" name="TextBox 10">
            <a:extLst>
              <a:ext uri="{FF2B5EF4-FFF2-40B4-BE49-F238E27FC236}">
                <a16:creationId xmlns:a16="http://schemas.microsoft.com/office/drawing/2014/main" id="{EB4D0F71-049C-5051-4B5B-3ABD25C73B9E}"/>
              </a:ext>
            </a:extLst>
          </p:cNvPr>
          <p:cNvSpPr/>
          <p:nvPr/>
        </p:nvSpPr>
        <p:spPr>
          <a:xfrm>
            <a:off x="275895" y="2956326"/>
            <a:ext cx="5892363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b="1" u="none" strike="noStrike" dirty="0">
                <a:solidFill>
                  <a:schemeClr val="accent1">
                    <a:lumMod val="50000"/>
                  </a:schemeClr>
                </a:solidFill>
                <a:uFillTx/>
                <a:latin typeface="Bookman Old Style"/>
              </a:rPr>
              <a:t>What is the agenda of your enemy?</a:t>
            </a:r>
            <a:endParaRPr lang="en-US" sz="2400" b="0" u="none" strike="noStrike" dirty="0">
              <a:solidFill>
                <a:schemeClr val="accent1">
                  <a:lumMod val="50000"/>
                </a:schemeClr>
              </a:solidFill>
              <a:uFillTx/>
              <a:latin typeface="Arial"/>
            </a:endParaRP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22D49205-D0C5-1B0D-6FC3-312E6A648932}"/>
              </a:ext>
            </a:extLst>
          </p:cNvPr>
          <p:cNvSpPr/>
          <p:nvPr/>
        </p:nvSpPr>
        <p:spPr>
          <a:xfrm>
            <a:off x="365114" y="3363561"/>
            <a:ext cx="8158320" cy="9705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b="0" i="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latin typeface="system-ui"/>
              </a:rPr>
              <a:t>John 10:10 – Kill, Steal, Destroy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b="0" i="0" dirty="0">
                <a:solidFill>
                  <a:schemeClr val="accent6"/>
                </a:solidFill>
                <a:effectLst/>
                <a:latin typeface="system-ui"/>
              </a:rPr>
              <a:t>The thief cometh not, but for to steal, and to kill, and to destroy: I am come that they might have life, and that they might have it more abundantly.</a:t>
            </a:r>
            <a:endParaRPr lang="en-US" sz="1600" b="0" u="none" strike="noStrike" dirty="0">
              <a:solidFill>
                <a:schemeClr val="accent6"/>
              </a:solidFill>
              <a:uFillTx/>
              <a:latin typeface="Arial"/>
            </a:endParaRPr>
          </a:p>
        </p:txBody>
      </p:sp>
      <p:sp>
        <p:nvSpPr>
          <p:cNvPr id="20" name="TextBox 10">
            <a:extLst>
              <a:ext uri="{FF2B5EF4-FFF2-40B4-BE49-F238E27FC236}">
                <a16:creationId xmlns:a16="http://schemas.microsoft.com/office/drawing/2014/main" id="{1F461931-3C51-D1F4-7E0E-F7ED7A29419F}"/>
              </a:ext>
            </a:extLst>
          </p:cNvPr>
          <p:cNvSpPr/>
          <p:nvPr/>
        </p:nvSpPr>
        <p:spPr>
          <a:xfrm>
            <a:off x="185242" y="4453926"/>
            <a:ext cx="815832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b="1" u="none" strike="noStrike" dirty="0">
                <a:solidFill>
                  <a:schemeClr val="accent1">
                    <a:lumMod val="50000"/>
                  </a:schemeClr>
                </a:solidFill>
                <a:uFillTx/>
                <a:latin typeface="Bookman Old Style"/>
              </a:rPr>
              <a:t>Can you escape a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Bookman Old Style"/>
              </a:rPr>
              <a:t>temptation from </a:t>
            </a:r>
            <a:r>
              <a:rPr lang="en-US" sz="2400" b="1" u="none" strike="noStrike" dirty="0">
                <a:solidFill>
                  <a:schemeClr val="accent1">
                    <a:lumMod val="50000"/>
                  </a:schemeClr>
                </a:solidFill>
                <a:uFillTx/>
                <a:latin typeface="Bookman Old Style"/>
              </a:rPr>
              <a:t>your enemy?</a:t>
            </a:r>
            <a:endParaRPr lang="en-US" sz="2400" b="0" u="none" strike="noStrike" dirty="0">
              <a:solidFill>
                <a:schemeClr val="accent1">
                  <a:lumMod val="50000"/>
                </a:schemeClr>
              </a:solidFill>
              <a:uFillTx/>
              <a:latin typeface="Arial"/>
            </a:endParaRPr>
          </a:p>
        </p:txBody>
      </p:sp>
      <p:sp>
        <p:nvSpPr>
          <p:cNvPr id="21" name="TextBox 5">
            <a:extLst>
              <a:ext uri="{FF2B5EF4-FFF2-40B4-BE49-F238E27FC236}">
                <a16:creationId xmlns:a16="http://schemas.microsoft.com/office/drawing/2014/main" id="{294ECD8E-F5B5-A149-83DF-1C85AB674AA5}"/>
              </a:ext>
            </a:extLst>
          </p:cNvPr>
          <p:cNvSpPr/>
          <p:nvPr/>
        </p:nvSpPr>
        <p:spPr>
          <a:xfrm>
            <a:off x="446569" y="4850701"/>
            <a:ext cx="8158320" cy="123401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b="0" i="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latin typeface="system-ui"/>
              </a:rPr>
              <a:t>1 Corinthians 10:13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b="0" i="0" dirty="0">
                <a:solidFill>
                  <a:schemeClr val="accent6"/>
                </a:solidFill>
                <a:effectLst/>
                <a:latin typeface="system-ui"/>
              </a:rPr>
              <a:t>There hath no temptation taken you but such as is common to man: but God is faithful, who will not suffer you to be tempted above that ye are able; but will with the temptation also make a way to escape, that ye may be able to bear it.</a:t>
            </a:r>
            <a:endParaRPr lang="en-US" sz="1600" b="0" u="none" strike="noStrike" dirty="0">
              <a:solidFill>
                <a:schemeClr val="accent6"/>
              </a:solidFill>
              <a:uFillTx/>
              <a:latin typeface="Arial"/>
            </a:endParaRPr>
          </a:p>
        </p:txBody>
      </p:sp>
      <p:pic>
        <p:nvPicPr>
          <p:cNvPr id="4098" name="Picture 2" descr="Lion Roar Stock Photos, Images and ...">
            <a:extLst>
              <a:ext uri="{FF2B5EF4-FFF2-40B4-BE49-F238E27FC236}">
                <a16:creationId xmlns:a16="http://schemas.microsoft.com/office/drawing/2014/main" id="{008F3B04-36F2-C435-E6FC-79B047658B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3737" y="1528245"/>
            <a:ext cx="1109498" cy="621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Steal Kill And Destroy ...">
            <a:extLst>
              <a:ext uri="{FF2B5EF4-FFF2-40B4-BE49-F238E27FC236}">
                <a16:creationId xmlns:a16="http://schemas.microsoft.com/office/drawing/2014/main" id="{264FA791-AC52-4458-EE0F-F495B3608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0368" y="2299893"/>
            <a:ext cx="1676236" cy="941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5"/>
          <p:cNvSpPr/>
          <p:nvPr/>
        </p:nvSpPr>
        <p:spPr>
          <a:xfrm>
            <a:off x="353291" y="1421404"/>
            <a:ext cx="8158320" cy="136398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b="0" i="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latin typeface="system-ui"/>
              </a:rPr>
              <a:t>Hebrews 4:12 – Use the word of God, which is the sword of the spirit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b="0" i="0" dirty="0">
                <a:solidFill>
                  <a:schemeClr val="accent6"/>
                </a:solidFill>
                <a:effectLst/>
                <a:latin typeface="system-ui"/>
              </a:rPr>
              <a:t>For the word of God is quick, and powerful, and sharper than any </a:t>
            </a:r>
            <a:r>
              <a:rPr lang="en-US" b="0" i="0" dirty="0" err="1">
                <a:solidFill>
                  <a:schemeClr val="accent6"/>
                </a:solidFill>
                <a:effectLst/>
                <a:latin typeface="system-ui"/>
              </a:rPr>
              <a:t>twoedged</a:t>
            </a:r>
            <a:r>
              <a:rPr lang="en-US" b="0" i="0" dirty="0">
                <a:solidFill>
                  <a:schemeClr val="accent6"/>
                </a:solidFill>
                <a:effectLst/>
                <a:latin typeface="system-ui"/>
              </a:rPr>
              <a:t> sword, piercing even to the dividing asunder of soul and spirit, and of the joints and marrow, and is a discerner of the thoughts and intents of the heart.</a:t>
            </a:r>
            <a:endParaRPr lang="en-US" sz="1800" b="0" u="none" strike="noStrike" dirty="0">
              <a:solidFill>
                <a:schemeClr val="accent6"/>
              </a:solidFill>
              <a:uFillTx/>
              <a:latin typeface="Arial"/>
            </a:endParaRPr>
          </a:p>
        </p:txBody>
      </p:sp>
      <p:sp>
        <p:nvSpPr>
          <p:cNvPr id="2" name="TextBox 10">
            <a:extLst>
              <a:ext uri="{FF2B5EF4-FFF2-40B4-BE49-F238E27FC236}">
                <a16:creationId xmlns:a16="http://schemas.microsoft.com/office/drawing/2014/main" id="{8A146A09-14D0-E7DD-C414-E0924E89F245}"/>
              </a:ext>
            </a:extLst>
          </p:cNvPr>
          <p:cNvSpPr/>
          <p:nvPr/>
        </p:nvSpPr>
        <p:spPr>
          <a:xfrm>
            <a:off x="479414" y="281272"/>
            <a:ext cx="8283346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00" b="1" u="none" strike="noStrike" dirty="0">
                <a:solidFill>
                  <a:srgbClr val="FFFF00"/>
                </a:solidFill>
                <a:uFillTx/>
                <a:latin typeface="Bookman Old Style"/>
              </a:rPr>
              <a:t>Know your Enemy</a:t>
            </a:r>
            <a:endParaRPr lang="en-US" sz="4000" b="0" u="none" strike="noStrike" dirty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TextBox 10">
            <a:extLst>
              <a:ext uri="{FF2B5EF4-FFF2-40B4-BE49-F238E27FC236}">
                <a16:creationId xmlns:a16="http://schemas.microsoft.com/office/drawing/2014/main" id="{1A591556-3506-5642-8CEC-B2C01EA2E1DD}"/>
              </a:ext>
            </a:extLst>
          </p:cNvPr>
          <p:cNvSpPr/>
          <p:nvPr/>
        </p:nvSpPr>
        <p:spPr>
          <a:xfrm>
            <a:off x="311368" y="1011788"/>
            <a:ext cx="7023539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Bookman Old Style"/>
              </a:rPr>
              <a:t>How do you fight an</a:t>
            </a:r>
            <a:r>
              <a:rPr lang="en-US" sz="2400" b="1" u="none" strike="noStrike" dirty="0">
                <a:solidFill>
                  <a:schemeClr val="accent1">
                    <a:lumMod val="50000"/>
                  </a:schemeClr>
                </a:solidFill>
                <a:uFillTx/>
                <a:latin typeface="Bookman Old Style"/>
              </a:rPr>
              <a:t> enemy you can’t see?</a:t>
            </a:r>
            <a:endParaRPr lang="en-US" sz="2400" b="0" u="none" strike="noStrike" dirty="0">
              <a:solidFill>
                <a:schemeClr val="accent1">
                  <a:lumMod val="50000"/>
                </a:schemeClr>
              </a:solidFill>
              <a:uFillTx/>
              <a:latin typeface="Arial"/>
            </a:endParaRPr>
          </a:p>
        </p:txBody>
      </p:sp>
      <p:sp>
        <p:nvSpPr>
          <p:cNvPr id="4" name="TextBox 10">
            <a:extLst>
              <a:ext uri="{FF2B5EF4-FFF2-40B4-BE49-F238E27FC236}">
                <a16:creationId xmlns:a16="http://schemas.microsoft.com/office/drawing/2014/main" id="{95ECDFB0-E92A-C5BC-D6E7-CE2C60563D4D}"/>
              </a:ext>
            </a:extLst>
          </p:cNvPr>
          <p:cNvSpPr/>
          <p:nvPr/>
        </p:nvSpPr>
        <p:spPr>
          <a:xfrm>
            <a:off x="262759" y="2669795"/>
            <a:ext cx="495957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Bookman Old Style"/>
              </a:rPr>
              <a:t>How do we resist our enemy?</a:t>
            </a:r>
            <a:endParaRPr lang="en-US" sz="2400" b="0" u="none" strike="noStrike" dirty="0">
              <a:solidFill>
                <a:schemeClr val="accent1">
                  <a:lumMod val="50000"/>
                </a:schemeClr>
              </a:solidFill>
              <a:uFillTx/>
              <a:latin typeface="Arial"/>
            </a:endParaRP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A7671741-D693-F488-279B-A93AB3A072B6}"/>
              </a:ext>
            </a:extLst>
          </p:cNvPr>
          <p:cNvSpPr/>
          <p:nvPr/>
        </p:nvSpPr>
        <p:spPr>
          <a:xfrm>
            <a:off x="311368" y="3075469"/>
            <a:ext cx="8158320" cy="77125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b="0" i="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latin typeface="system-ui"/>
              </a:rPr>
              <a:t>James 4:7 – Submit to God</a:t>
            </a:r>
            <a:endParaRPr lang="en-US" dirty="0">
              <a:solidFill>
                <a:schemeClr val="bg1">
                  <a:lumMod val="20000"/>
                  <a:lumOff val="80000"/>
                </a:schemeClr>
              </a:solidFill>
              <a:latin typeface="system-ui"/>
            </a:endParaRP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b="0" i="0" dirty="0">
                <a:solidFill>
                  <a:schemeClr val="accent6"/>
                </a:solidFill>
                <a:effectLst/>
                <a:latin typeface="system-ui"/>
              </a:rPr>
              <a:t>Submit yourselves therefore to God. Resist the devil, and he will flee from you.</a:t>
            </a:r>
            <a:endParaRPr lang="en-US" sz="1800" b="0" u="none" strike="noStrike" dirty="0">
              <a:solidFill>
                <a:schemeClr val="accent6"/>
              </a:solidFill>
              <a:uFillTx/>
              <a:latin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A07AA1-7203-4546-CAAC-DFCA6719A14A}"/>
              </a:ext>
            </a:extLst>
          </p:cNvPr>
          <p:cNvSpPr/>
          <p:nvPr/>
        </p:nvSpPr>
        <p:spPr>
          <a:xfrm>
            <a:off x="353291" y="4252401"/>
            <a:ext cx="8158320" cy="220421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b="0" i="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latin typeface="system-ui"/>
              </a:rPr>
              <a:t>By saying what God said, is his word, you come into agreement with him.</a:t>
            </a:r>
            <a:endParaRPr lang="en-US" dirty="0">
              <a:solidFill>
                <a:schemeClr val="bg1">
                  <a:lumMod val="20000"/>
                  <a:lumOff val="80000"/>
                </a:schemeClr>
              </a:solidFill>
              <a:latin typeface="system-ui"/>
            </a:endParaRP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b="0" i="0" dirty="0">
                <a:solidFill>
                  <a:schemeClr val="accent6"/>
                </a:solidFill>
                <a:effectLst/>
                <a:latin typeface="system-ui"/>
              </a:rPr>
              <a:t>It is Written: Man shall not live by bread lone, 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b="0" i="0" dirty="0">
                <a:solidFill>
                  <a:schemeClr val="accent6"/>
                </a:solidFill>
                <a:effectLst/>
                <a:latin typeface="system-ui"/>
              </a:rPr>
              <a:t>but by every word that proceeds out of the mouth of God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u="none" strike="noStrike" dirty="0">
                <a:solidFill>
                  <a:schemeClr val="accent6"/>
                </a:solidFill>
                <a:uFillTx/>
                <a:latin typeface="system-ui"/>
              </a:rPr>
              <a:t>It is Written: Thou shalt worship the Lord thy God and him only shall thou serve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b="0" dirty="0">
                <a:solidFill>
                  <a:schemeClr val="accent6"/>
                </a:solidFill>
                <a:latin typeface="system-ui"/>
              </a:rPr>
              <a:t>It is Written: Though shalt not tempt the Lord thy God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u="none" strike="noStrike" dirty="0">
                <a:solidFill>
                  <a:schemeClr val="accent6"/>
                </a:solidFill>
                <a:uFillTx/>
                <a:latin typeface="system-ui"/>
              </a:rPr>
              <a:t>It is Written: God has not given us the </a:t>
            </a:r>
            <a:r>
              <a:rPr lang="en-US" sz="1600" dirty="0">
                <a:solidFill>
                  <a:schemeClr val="accent6"/>
                </a:solidFill>
                <a:latin typeface="system-ui"/>
              </a:rPr>
              <a:t>Spirit of fear, but of power, love and a sound mind</a:t>
            </a:r>
            <a:endParaRPr lang="en-US" sz="1600" b="0" u="none" strike="noStrike" dirty="0">
              <a:solidFill>
                <a:schemeClr val="accent6"/>
              </a:solidFill>
              <a:uFillTx/>
              <a:latin typeface="Arial"/>
            </a:endParaRPr>
          </a:p>
        </p:txBody>
      </p:sp>
      <p:sp>
        <p:nvSpPr>
          <p:cNvPr id="7" name="TextBox 10">
            <a:extLst>
              <a:ext uri="{FF2B5EF4-FFF2-40B4-BE49-F238E27FC236}">
                <a16:creationId xmlns:a16="http://schemas.microsoft.com/office/drawing/2014/main" id="{A1CEFAB2-B434-3A84-B9CB-2EA2C65F756F}"/>
              </a:ext>
            </a:extLst>
          </p:cNvPr>
          <p:cNvSpPr/>
          <p:nvPr/>
        </p:nvSpPr>
        <p:spPr>
          <a:xfrm>
            <a:off x="116928" y="3819459"/>
            <a:ext cx="495957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Bookman Old Style"/>
              </a:rPr>
              <a:t>How do you submit to God?</a:t>
            </a:r>
            <a:endParaRPr lang="en-US" sz="2400" b="0" u="none" strike="noStrike" dirty="0">
              <a:solidFill>
                <a:schemeClr val="accent1">
                  <a:lumMod val="50000"/>
                </a:schemeClr>
              </a:solidFill>
              <a:uFillTx/>
              <a:latin typeface="Arial"/>
            </a:endParaRPr>
          </a:p>
        </p:txBody>
      </p:sp>
      <p:pic>
        <p:nvPicPr>
          <p:cNvPr id="5122" name="Picture 2" descr="How to Take the Basic White Bread to ...">
            <a:extLst>
              <a:ext uri="{FF2B5EF4-FFF2-40B4-BE49-F238E27FC236}">
                <a16:creationId xmlns:a16="http://schemas.microsoft.com/office/drawing/2014/main" id="{C3A775BB-EEA9-4CE1-B7D3-43F35CAF30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842" y="4601323"/>
            <a:ext cx="1320361" cy="739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Box 6"/>
          <p:cNvSpPr/>
          <p:nvPr/>
        </p:nvSpPr>
        <p:spPr>
          <a:xfrm>
            <a:off x="479414" y="1471999"/>
            <a:ext cx="8158320" cy="10676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b="0" i="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latin typeface="system-ui"/>
              </a:rPr>
              <a:t>Mark 11:25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b="0" i="0" dirty="0">
                <a:solidFill>
                  <a:schemeClr val="accent6"/>
                </a:solidFill>
                <a:effectLst/>
                <a:latin typeface="system-ui"/>
              </a:rPr>
              <a:t>And when ye stand praying, forgive, if ye have ought against any: that your Father also which is in heaven may forgive you your trespasses.</a:t>
            </a:r>
            <a:endParaRPr lang="en-US" sz="1800" b="0" u="none" strike="noStrike" dirty="0">
              <a:solidFill>
                <a:schemeClr val="accent6"/>
              </a:solidFill>
              <a:uFillTx/>
              <a:latin typeface="Arial"/>
            </a:endParaRPr>
          </a:p>
        </p:txBody>
      </p:sp>
      <p:sp>
        <p:nvSpPr>
          <p:cNvPr id="2" name="TextBox 10">
            <a:extLst>
              <a:ext uri="{FF2B5EF4-FFF2-40B4-BE49-F238E27FC236}">
                <a16:creationId xmlns:a16="http://schemas.microsoft.com/office/drawing/2014/main" id="{297709AF-2BFC-D86F-3EB7-E8F20AAE350E}"/>
              </a:ext>
            </a:extLst>
          </p:cNvPr>
          <p:cNvSpPr/>
          <p:nvPr/>
        </p:nvSpPr>
        <p:spPr>
          <a:xfrm>
            <a:off x="479414" y="281272"/>
            <a:ext cx="8400514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00" b="1" u="none" strike="noStrike" dirty="0">
                <a:solidFill>
                  <a:srgbClr val="FFFF00"/>
                </a:solidFill>
                <a:uFillTx/>
                <a:latin typeface="Bookman Old Style"/>
              </a:rPr>
              <a:t>Powerful Acts of Faith: Part 3A</a:t>
            </a:r>
            <a:endParaRPr lang="en-US" sz="4000" b="0" u="none" strike="noStrike" dirty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TextBox 10">
            <a:extLst>
              <a:ext uri="{FF2B5EF4-FFF2-40B4-BE49-F238E27FC236}">
                <a16:creationId xmlns:a16="http://schemas.microsoft.com/office/drawing/2014/main" id="{04C5093A-322D-F665-EFBB-A96BD2651DB3}"/>
              </a:ext>
            </a:extLst>
          </p:cNvPr>
          <p:cNvSpPr/>
          <p:nvPr/>
        </p:nvSpPr>
        <p:spPr>
          <a:xfrm>
            <a:off x="311368" y="1011788"/>
            <a:ext cx="7023539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Bookman Old Style"/>
              </a:rPr>
              <a:t>Faith won’t work in an unforgiving heart</a:t>
            </a:r>
            <a:endParaRPr lang="en-US" sz="2400" b="0" u="none" strike="noStrike" dirty="0">
              <a:solidFill>
                <a:schemeClr val="accent1">
                  <a:lumMod val="50000"/>
                </a:schemeClr>
              </a:solidFill>
              <a:uFillTx/>
              <a:latin typeface="Arial"/>
            </a:endParaRPr>
          </a:p>
        </p:txBody>
      </p:sp>
      <p:sp>
        <p:nvSpPr>
          <p:cNvPr id="4" name="TextBox 10">
            <a:extLst>
              <a:ext uri="{FF2B5EF4-FFF2-40B4-BE49-F238E27FC236}">
                <a16:creationId xmlns:a16="http://schemas.microsoft.com/office/drawing/2014/main" id="{354DD9E4-2D02-9A0D-3BCF-EEE50A322465}"/>
              </a:ext>
            </a:extLst>
          </p:cNvPr>
          <p:cNvSpPr/>
          <p:nvPr/>
        </p:nvSpPr>
        <p:spPr>
          <a:xfrm>
            <a:off x="311368" y="2539620"/>
            <a:ext cx="3125516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b="1" u="none" strike="noStrike" dirty="0">
                <a:solidFill>
                  <a:schemeClr val="accent1">
                    <a:lumMod val="50000"/>
                  </a:schemeClr>
                </a:solidFill>
                <a:uFillTx/>
                <a:latin typeface="Bookman Old Style"/>
              </a:rPr>
              <a:t>Facts about Faith</a:t>
            </a:r>
            <a:endParaRPr lang="en-US" sz="2400" b="0" u="none" strike="noStrike" dirty="0">
              <a:solidFill>
                <a:schemeClr val="accent1">
                  <a:lumMod val="50000"/>
                </a:schemeClr>
              </a:solidFill>
              <a:uFillTx/>
              <a:latin typeface="Arial"/>
            </a:endParaRP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63970B32-CE3D-3692-BEB0-7B5AB408449A}"/>
              </a:ext>
            </a:extLst>
          </p:cNvPr>
          <p:cNvSpPr/>
          <p:nvPr/>
        </p:nvSpPr>
        <p:spPr>
          <a:xfrm>
            <a:off x="454334" y="2992006"/>
            <a:ext cx="8158320" cy="315845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800" u="none" strike="noStrike" dirty="0">
                <a:solidFill>
                  <a:schemeClr val="bg1">
                    <a:lumMod val="20000"/>
                    <a:lumOff val="80000"/>
                  </a:schemeClr>
                </a:solidFill>
                <a:uFillTx/>
                <a:latin typeface="system-ui"/>
              </a:rPr>
              <a:t>Those who speak </a:t>
            </a:r>
            <a:r>
              <a:rPr lang="en-US" dirty="0">
                <a:solidFill>
                  <a:schemeClr val="bg1">
                    <a:lumMod val="20000"/>
                    <a:lumOff val="80000"/>
                  </a:schemeClr>
                </a:solidFill>
                <a:latin typeface="system-ui"/>
              </a:rPr>
              <a:t>and act in Faith do so boldly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800" b="0" u="none" strike="noStrike" dirty="0">
                <a:solidFill>
                  <a:schemeClr val="bg1">
                    <a:lumMod val="20000"/>
                    <a:lumOff val="80000"/>
                  </a:schemeClr>
                </a:solidFill>
                <a:uFillTx/>
                <a:latin typeface="system-ui"/>
              </a:rPr>
              <a:t>Jesus released </a:t>
            </a:r>
            <a:r>
              <a:rPr lang="en-US" dirty="0">
                <a:solidFill>
                  <a:schemeClr val="bg1">
                    <a:lumMod val="20000"/>
                    <a:lumOff val="80000"/>
                  </a:schemeClr>
                </a:solidFill>
                <a:latin typeface="system-ui"/>
              </a:rPr>
              <a:t>Faith in every word he spoke: He always spoke the desired end result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800" b="0" u="none" strike="noStrike" dirty="0">
                <a:solidFill>
                  <a:schemeClr val="bg1">
                    <a:lumMod val="20000"/>
                    <a:lumOff val="80000"/>
                  </a:schemeClr>
                </a:solidFill>
                <a:uFillTx/>
                <a:latin typeface="system-ui"/>
              </a:rPr>
              <a:t>David also spoke in faith and spoke the desired end result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dirty="0">
                <a:solidFill>
                  <a:schemeClr val="bg1">
                    <a:lumMod val="20000"/>
                    <a:lumOff val="80000"/>
                  </a:schemeClr>
                </a:solidFill>
                <a:latin typeface="system-ui"/>
              </a:rPr>
              <a:t>David spoke with such authority,  the unbelieving men of Israel took him to the king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800" b="0" u="none" strike="noStrike" dirty="0">
                <a:solidFill>
                  <a:schemeClr val="bg1">
                    <a:lumMod val="20000"/>
                    <a:lumOff val="80000"/>
                  </a:schemeClr>
                </a:solidFill>
                <a:uFillTx/>
                <a:latin typeface="system-ui"/>
              </a:rPr>
              <a:t>David was not afraid of the gia</a:t>
            </a:r>
            <a:r>
              <a:rPr lang="en-US" dirty="0">
                <a:solidFill>
                  <a:schemeClr val="bg1">
                    <a:lumMod val="20000"/>
                    <a:lumOff val="80000"/>
                  </a:schemeClr>
                </a:solidFill>
                <a:latin typeface="system-ui"/>
              </a:rPr>
              <a:t>nt! A lion, a bear? He shall be as one of these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800" b="0" u="none" strike="noStrike" dirty="0">
                <a:solidFill>
                  <a:schemeClr val="bg1">
                    <a:lumMod val="20000"/>
                    <a:lumOff val="80000"/>
                  </a:schemeClr>
                </a:solidFill>
                <a:uFillTx/>
                <a:latin typeface="system-ui"/>
              </a:rPr>
              <a:t>David ran towar</a:t>
            </a:r>
            <a:r>
              <a:rPr lang="en-US" dirty="0">
                <a:solidFill>
                  <a:schemeClr val="bg1">
                    <a:lumMod val="20000"/>
                    <a:lumOff val="80000"/>
                  </a:schemeClr>
                </a:solidFill>
                <a:latin typeface="system-ui"/>
              </a:rPr>
              <a:t>ds the giant – no fear in him whatsoever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800" b="0" u="none" strike="noStrike" dirty="0">
                <a:solidFill>
                  <a:schemeClr val="bg1">
                    <a:lumMod val="20000"/>
                    <a:lumOff val="80000"/>
                  </a:schemeClr>
                </a:solidFill>
                <a:uFillTx/>
                <a:latin typeface="system-ui"/>
              </a:rPr>
              <a:t>God delivered Goliath into David’s hand because David used his faith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dirty="0">
                <a:solidFill>
                  <a:schemeClr val="bg1">
                    <a:lumMod val="20000"/>
                    <a:lumOff val="80000"/>
                  </a:schemeClr>
                </a:solidFill>
                <a:latin typeface="system-ui"/>
              </a:rPr>
              <a:t>When the devil is stunned – take his head off</a:t>
            </a:r>
            <a:endParaRPr lang="en-US" sz="1800" b="0" u="none" strike="noStrike" dirty="0">
              <a:solidFill>
                <a:schemeClr val="accent6"/>
              </a:solidFill>
              <a:uFillTx/>
              <a:latin typeface="Arial"/>
            </a:endParaRPr>
          </a:p>
        </p:txBody>
      </p:sp>
      <p:pic>
        <p:nvPicPr>
          <p:cNvPr id="6146" name="Picture 2" descr="Black Heart PNG, Vector, PSD, and ...">
            <a:extLst>
              <a:ext uri="{FF2B5EF4-FFF2-40B4-BE49-F238E27FC236}">
                <a16:creationId xmlns:a16="http://schemas.microsoft.com/office/drawing/2014/main" id="{B19F4C0C-D042-922F-AEBB-70C3A9037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5852" y="1156935"/>
            <a:ext cx="630128" cy="630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5"/>
          <p:cNvSpPr/>
          <p:nvPr/>
        </p:nvSpPr>
        <p:spPr>
          <a:xfrm>
            <a:off x="492840" y="3070335"/>
            <a:ext cx="8158320" cy="2905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b="0" u="none" strike="noStrike" dirty="0">
                <a:solidFill>
                  <a:schemeClr val="accent6"/>
                </a:solidFill>
                <a:uFillTx/>
                <a:latin typeface="Aptos"/>
                <a:ea typeface="Aptos"/>
              </a:rPr>
              <a:t>Don’t flinch in the face of 450 evil prophets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dirty="0">
                <a:solidFill>
                  <a:schemeClr val="accent6"/>
                </a:solidFill>
                <a:latin typeface="Aptos"/>
              </a:rPr>
              <a:t>Believe in what you can’t see, even if there are no rain clouds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b="0" u="none" strike="noStrike" dirty="0">
                <a:solidFill>
                  <a:schemeClr val="accent6"/>
                </a:solidFill>
                <a:uFillTx/>
                <a:latin typeface="Aptos"/>
              </a:rPr>
              <a:t>Get down the mountain because there is an a</a:t>
            </a:r>
            <a:r>
              <a:rPr lang="en-US" sz="1600" dirty="0">
                <a:solidFill>
                  <a:schemeClr val="accent6"/>
                </a:solidFill>
                <a:latin typeface="Aptos"/>
              </a:rPr>
              <a:t>bundance of rain coming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b="0" u="none" strike="noStrike" dirty="0">
                <a:solidFill>
                  <a:schemeClr val="accent6"/>
                </a:solidFill>
                <a:uFillTx/>
                <a:latin typeface="Aptos"/>
              </a:rPr>
              <a:t>Don’t be sore </a:t>
            </a:r>
            <a:r>
              <a:rPr lang="en-US" sz="1600" dirty="0">
                <a:solidFill>
                  <a:schemeClr val="accent6"/>
                </a:solidFill>
                <a:latin typeface="Aptos"/>
              </a:rPr>
              <a:t>afraid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b="0" u="none" strike="noStrike" dirty="0">
                <a:solidFill>
                  <a:schemeClr val="accent6"/>
                </a:solidFill>
                <a:uFillTx/>
                <a:latin typeface="Aptos"/>
              </a:rPr>
              <a:t>Speak boldly about God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dirty="0">
                <a:solidFill>
                  <a:schemeClr val="accent6"/>
                </a:solidFill>
                <a:latin typeface="Aptos"/>
              </a:rPr>
              <a:t>God chose the foolish things of the world to confound the wise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b="0" u="none" strike="noStrike" dirty="0">
                <a:solidFill>
                  <a:schemeClr val="accent6"/>
                </a:solidFill>
                <a:uFillTx/>
                <a:latin typeface="Aptos"/>
              </a:rPr>
              <a:t>Don’t accuse God of bring</a:t>
            </a:r>
            <a:r>
              <a:rPr lang="en-US" sz="1600" dirty="0">
                <a:solidFill>
                  <a:schemeClr val="accent6"/>
                </a:solidFill>
                <a:latin typeface="Aptos"/>
              </a:rPr>
              <a:t>ing you out in the wilderness to die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US" sz="1600" b="0" u="none" strike="noStrike" dirty="0">
                <a:solidFill>
                  <a:schemeClr val="accent6"/>
                </a:solidFill>
                <a:uFillTx/>
                <a:latin typeface="Aptos"/>
              </a:rPr>
              <a:t>Faith never considers the cir</a:t>
            </a:r>
            <a:r>
              <a:rPr lang="en-US" sz="1600" dirty="0">
                <a:solidFill>
                  <a:schemeClr val="accent6"/>
                </a:solidFill>
                <a:latin typeface="Aptos"/>
              </a:rPr>
              <a:t>cumstances but believes what the word of God says</a:t>
            </a:r>
            <a:endParaRPr lang="en-US" sz="1600" b="0" u="none" strike="noStrike" dirty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" name="TextBox 10">
            <a:extLst>
              <a:ext uri="{FF2B5EF4-FFF2-40B4-BE49-F238E27FC236}">
                <a16:creationId xmlns:a16="http://schemas.microsoft.com/office/drawing/2014/main" id="{B85234BE-3328-3FD1-4542-03FADE919A47}"/>
              </a:ext>
            </a:extLst>
          </p:cNvPr>
          <p:cNvSpPr/>
          <p:nvPr/>
        </p:nvSpPr>
        <p:spPr>
          <a:xfrm>
            <a:off x="479414" y="281272"/>
            <a:ext cx="8400514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00" b="1" u="none" strike="noStrike" dirty="0">
                <a:solidFill>
                  <a:srgbClr val="FFFF00"/>
                </a:solidFill>
                <a:uFillTx/>
                <a:latin typeface="Bookman Old Style"/>
              </a:rPr>
              <a:t>Powerful Acts of Faith: Part 3B</a:t>
            </a:r>
            <a:endParaRPr lang="en-US" sz="4000" b="0" u="none" strike="noStrike" dirty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TextBox 10">
            <a:extLst>
              <a:ext uri="{FF2B5EF4-FFF2-40B4-BE49-F238E27FC236}">
                <a16:creationId xmlns:a16="http://schemas.microsoft.com/office/drawing/2014/main" id="{CBA81398-5726-E1C5-9FC4-D9E536DE5290}"/>
              </a:ext>
            </a:extLst>
          </p:cNvPr>
          <p:cNvSpPr/>
          <p:nvPr/>
        </p:nvSpPr>
        <p:spPr>
          <a:xfrm>
            <a:off x="311369" y="1011788"/>
            <a:ext cx="5521872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Bookman Old Style"/>
              </a:rPr>
              <a:t>Have Faith like a prophet of God</a:t>
            </a:r>
            <a:endParaRPr lang="en-US" sz="2400" b="0" u="none" strike="noStrike" dirty="0">
              <a:solidFill>
                <a:schemeClr val="accent1">
                  <a:lumMod val="50000"/>
                </a:schemeClr>
              </a:solidFill>
              <a:uFillTx/>
              <a:latin typeface="Arial"/>
            </a:endParaRPr>
          </a:p>
        </p:txBody>
      </p:sp>
      <p:pic>
        <p:nvPicPr>
          <p:cNvPr id="7170" name="Picture 2" descr="Prophets of Baal on Mount Carmel ...">
            <a:extLst>
              <a:ext uri="{FF2B5EF4-FFF2-40B4-BE49-F238E27FC236}">
                <a16:creationId xmlns:a16="http://schemas.microsoft.com/office/drawing/2014/main" id="{A97393C1-62EC-4DDC-52A7-7DB2B56EA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618" y="1633596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>
            <a:extLst>
              <a:ext uri="{FF2B5EF4-FFF2-40B4-BE49-F238E27FC236}">
                <a16:creationId xmlns:a16="http://schemas.microsoft.com/office/drawing/2014/main" id="{3F3BFB3E-1439-7B3B-C641-6BE422D059A1}"/>
              </a:ext>
            </a:extLst>
          </p:cNvPr>
          <p:cNvSpPr/>
          <p:nvPr/>
        </p:nvSpPr>
        <p:spPr>
          <a:xfrm>
            <a:off x="479414" y="281272"/>
            <a:ext cx="8400514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00" b="1" u="none" strike="noStrike" dirty="0">
                <a:solidFill>
                  <a:srgbClr val="FFFF00"/>
                </a:solidFill>
                <a:uFillTx/>
                <a:latin typeface="Bookman Old Style"/>
              </a:rPr>
              <a:t>Powerful Acts of Faith: Part 3C</a:t>
            </a:r>
            <a:endParaRPr lang="en-US" sz="4000" b="0" u="none" strike="noStrike" dirty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TextBox 10">
            <a:extLst>
              <a:ext uri="{FF2B5EF4-FFF2-40B4-BE49-F238E27FC236}">
                <a16:creationId xmlns:a16="http://schemas.microsoft.com/office/drawing/2014/main" id="{A2386178-DBD9-9DA9-4756-C483F813E74B}"/>
              </a:ext>
            </a:extLst>
          </p:cNvPr>
          <p:cNvSpPr/>
          <p:nvPr/>
        </p:nvSpPr>
        <p:spPr>
          <a:xfrm>
            <a:off x="311369" y="1011788"/>
            <a:ext cx="5521872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Bookman Old Style"/>
              </a:rPr>
              <a:t>What not to do when using Faith</a:t>
            </a:r>
            <a:endParaRPr lang="en-US" sz="2400" b="0" u="none" strike="noStrike" dirty="0">
              <a:solidFill>
                <a:schemeClr val="accent1">
                  <a:lumMod val="50000"/>
                </a:schemeClr>
              </a:solidFill>
              <a:uFillTx/>
              <a:latin typeface="Arial"/>
            </a:endParaRP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0C6EF017-BCFD-5591-0F19-03BB71D85A64}"/>
              </a:ext>
            </a:extLst>
          </p:cNvPr>
          <p:cNvSpPr/>
          <p:nvPr/>
        </p:nvSpPr>
        <p:spPr>
          <a:xfrm>
            <a:off x="384821" y="1580494"/>
            <a:ext cx="8158320" cy="373649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799"/>
              </a:spcAft>
              <a:buFont typeface="Arial" panose="020B0604020202020204" pitchFamily="34" charset="0"/>
              <a:buChar char="•"/>
            </a:pPr>
            <a:r>
              <a:rPr lang="en-US" sz="2400" b="0" u="none" strike="noStrike" dirty="0">
                <a:solidFill>
                  <a:srgbClr val="FFFFFF"/>
                </a:solidFill>
                <a:uFillTx/>
                <a:latin typeface="Arial"/>
              </a:rPr>
              <a:t>Don’t take wine, strong drink, or any unclean thing when God is preparing you for his plan in your life</a:t>
            </a:r>
          </a:p>
          <a:p>
            <a:pPr marL="342900" indent="-342900">
              <a:lnSpc>
                <a:spcPct val="107000"/>
              </a:lnSpc>
              <a:spcAft>
                <a:spcPts val="799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Arial"/>
              </a:rPr>
              <a:t>Don’t suddenly fear</a:t>
            </a:r>
          </a:p>
          <a:p>
            <a:pPr marL="342900" indent="-342900">
              <a:lnSpc>
                <a:spcPct val="107000"/>
              </a:lnSpc>
              <a:spcAft>
                <a:spcPts val="799"/>
              </a:spcAft>
              <a:buFont typeface="Arial" panose="020B0604020202020204" pitchFamily="34" charset="0"/>
              <a:buChar char="•"/>
            </a:pPr>
            <a:r>
              <a:rPr lang="en-US" sz="2400" b="0" u="none" strike="noStrike" dirty="0">
                <a:solidFill>
                  <a:srgbClr val="FFFFFF"/>
                </a:solidFill>
                <a:uFillTx/>
                <a:latin typeface="Arial"/>
              </a:rPr>
              <a:t>Don’t s</a:t>
            </a:r>
            <a:r>
              <a:rPr lang="en-US" sz="2400" dirty="0">
                <a:solidFill>
                  <a:srgbClr val="FFFFFF"/>
                </a:solidFill>
                <a:latin typeface="Arial"/>
              </a:rPr>
              <a:t>acrifice a goat to an angel or ask his name</a:t>
            </a:r>
          </a:p>
          <a:p>
            <a:pPr marL="342900" indent="-342900">
              <a:lnSpc>
                <a:spcPct val="107000"/>
              </a:lnSpc>
              <a:spcAft>
                <a:spcPts val="799"/>
              </a:spcAft>
              <a:buFont typeface="Arial" panose="020B0604020202020204" pitchFamily="34" charset="0"/>
              <a:buChar char="•"/>
            </a:pPr>
            <a:r>
              <a:rPr lang="en-US" sz="2400" b="0" u="none" strike="noStrike" dirty="0">
                <a:solidFill>
                  <a:srgbClr val="FFFFFF"/>
                </a:solidFill>
                <a:uFillTx/>
                <a:latin typeface="Arial"/>
              </a:rPr>
              <a:t>Don’t play around with the devil</a:t>
            </a:r>
            <a:r>
              <a:rPr lang="en-US" sz="2400" dirty="0">
                <a:solidFill>
                  <a:srgbClr val="FFFFFF"/>
                </a:solidFill>
                <a:latin typeface="Arial"/>
              </a:rPr>
              <a:t> – Riddles and women</a:t>
            </a:r>
          </a:p>
          <a:p>
            <a:pPr marL="342900" indent="-342900">
              <a:lnSpc>
                <a:spcPct val="107000"/>
              </a:lnSpc>
              <a:spcAft>
                <a:spcPts val="799"/>
              </a:spcAft>
              <a:buFont typeface="Arial" panose="020B0604020202020204" pitchFamily="34" charset="0"/>
              <a:buChar char="•"/>
            </a:pPr>
            <a:r>
              <a:rPr lang="en-US" sz="2400" b="0" u="none" strike="noStrike" dirty="0">
                <a:solidFill>
                  <a:srgbClr val="FFFFFF"/>
                </a:solidFill>
                <a:uFillTx/>
                <a:latin typeface="Arial"/>
              </a:rPr>
              <a:t>Don’t believe </a:t>
            </a:r>
            <a:r>
              <a:rPr lang="en-US" sz="2400" dirty="0">
                <a:solidFill>
                  <a:srgbClr val="FFFFFF"/>
                </a:solidFill>
                <a:latin typeface="Arial"/>
              </a:rPr>
              <a:t>in your own strength, but believe in God</a:t>
            </a:r>
          </a:p>
          <a:p>
            <a:pPr marL="342900" indent="-342900">
              <a:lnSpc>
                <a:spcPct val="107000"/>
              </a:lnSpc>
              <a:spcAft>
                <a:spcPts val="799"/>
              </a:spcAft>
              <a:buFont typeface="Arial" panose="020B0604020202020204" pitchFamily="34" charset="0"/>
              <a:buChar char="•"/>
            </a:pPr>
            <a:r>
              <a:rPr lang="en-US" sz="2400" b="0" u="none" strike="noStrike" dirty="0">
                <a:solidFill>
                  <a:srgbClr val="FFFFFF"/>
                </a:solidFill>
                <a:uFillTx/>
                <a:latin typeface="Arial"/>
              </a:rPr>
              <a:t>When God gives you an extraordinary gift – don’t squander it!</a:t>
            </a:r>
          </a:p>
        </p:txBody>
      </p:sp>
      <p:pic>
        <p:nvPicPr>
          <p:cNvPr id="8194" name="Picture 2" descr="Taxing the Gift - The Gift That Keeps ...">
            <a:extLst>
              <a:ext uri="{FF2B5EF4-FFF2-40B4-BE49-F238E27FC236}">
                <a16:creationId xmlns:a16="http://schemas.microsoft.com/office/drawing/2014/main" id="{CAA9FE3C-9F29-818F-2A12-042736F084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231" y="5181895"/>
            <a:ext cx="1250239" cy="1336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Blue-Gradient.dep">
  <a:themeElements>
    <a:clrScheme name="Custom 1">
      <a:dk1>
        <a:srgbClr val="66FFFF"/>
      </a:dk1>
      <a:lt1>
        <a:srgbClr val="66FFFF"/>
      </a:lt1>
      <a:dk2>
        <a:srgbClr val="66FFFF"/>
      </a:dk2>
      <a:lt2>
        <a:srgbClr val="FFFF00"/>
      </a:lt2>
      <a:accent1>
        <a:srgbClr val="99FF99"/>
      </a:accent1>
      <a:accent2>
        <a:srgbClr val="FFFFFF"/>
      </a:accent2>
      <a:accent3>
        <a:srgbClr val="FFFF66"/>
      </a:accent3>
      <a:accent4>
        <a:srgbClr val="FFFF66"/>
      </a:accent4>
      <a:accent5>
        <a:srgbClr val="CC99FF"/>
      </a:accent5>
      <a:accent6>
        <a:srgbClr val="FFFF00"/>
      </a:accent6>
      <a:hlink>
        <a:srgbClr val="0042C7"/>
      </a:hlink>
      <a:folHlink>
        <a:srgbClr val="FFFF66"/>
      </a:folHlink>
    </a:clrScheme>
    <a:fontScheme name="Tahoma-Trebuchet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Blue-Gradient.dep">
  <a:themeElements>
    <a:clrScheme name="Custom 1">
      <a:dk1>
        <a:srgbClr val="66FFFF"/>
      </a:dk1>
      <a:lt1>
        <a:srgbClr val="66FFFF"/>
      </a:lt1>
      <a:dk2>
        <a:srgbClr val="66FFFF"/>
      </a:dk2>
      <a:lt2>
        <a:srgbClr val="FFFF00"/>
      </a:lt2>
      <a:accent1>
        <a:srgbClr val="99FF99"/>
      </a:accent1>
      <a:accent2>
        <a:srgbClr val="FFFFFF"/>
      </a:accent2>
      <a:accent3>
        <a:srgbClr val="FFFF66"/>
      </a:accent3>
      <a:accent4>
        <a:srgbClr val="FFFF66"/>
      </a:accent4>
      <a:accent5>
        <a:srgbClr val="CC99FF"/>
      </a:accent5>
      <a:accent6>
        <a:srgbClr val="FFFF00"/>
      </a:accent6>
      <a:hlink>
        <a:srgbClr val="0042C7"/>
      </a:hlink>
      <a:folHlink>
        <a:srgbClr val="FFFF66"/>
      </a:folHlink>
    </a:clrScheme>
    <a:fontScheme name="Tahoma-Trebuchet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Blue-Gradient.dep">
  <a:themeElements>
    <a:clrScheme name="Custom 1">
      <a:dk1>
        <a:srgbClr val="66FFFF"/>
      </a:dk1>
      <a:lt1>
        <a:srgbClr val="66FFFF"/>
      </a:lt1>
      <a:dk2>
        <a:srgbClr val="66FFFF"/>
      </a:dk2>
      <a:lt2>
        <a:srgbClr val="FFFF00"/>
      </a:lt2>
      <a:accent1>
        <a:srgbClr val="99FF99"/>
      </a:accent1>
      <a:accent2>
        <a:srgbClr val="FFFFFF"/>
      </a:accent2>
      <a:accent3>
        <a:srgbClr val="FFFF66"/>
      </a:accent3>
      <a:accent4>
        <a:srgbClr val="FFFF66"/>
      </a:accent4>
      <a:accent5>
        <a:srgbClr val="CC99FF"/>
      </a:accent5>
      <a:accent6>
        <a:srgbClr val="FFFF00"/>
      </a:accent6>
      <a:hlink>
        <a:srgbClr val="0042C7"/>
      </a:hlink>
      <a:folHlink>
        <a:srgbClr val="FFFF66"/>
      </a:folHlink>
    </a:clrScheme>
    <a:fontScheme name="Tahoma-Trebuchet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ue-Gradient.dep">
  <a:themeElements>
    <a:clrScheme name="Custom 1">
      <a:dk1>
        <a:srgbClr val="66FFFF"/>
      </a:dk1>
      <a:lt1>
        <a:srgbClr val="66FFFF"/>
      </a:lt1>
      <a:dk2>
        <a:srgbClr val="66FFFF"/>
      </a:dk2>
      <a:lt2>
        <a:srgbClr val="FFFF00"/>
      </a:lt2>
      <a:accent1>
        <a:srgbClr val="99FF99"/>
      </a:accent1>
      <a:accent2>
        <a:srgbClr val="FFFFFF"/>
      </a:accent2>
      <a:accent3>
        <a:srgbClr val="FFFF66"/>
      </a:accent3>
      <a:accent4>
        <a:srgbClr val="FFFF66"/>
      </a:accent4>
      <a:accent5>
        <a:srgbClr val="CC99FF"/>
      </a:accent5>
      <a:accent6>
        <a:srgbClr val="FFFF00"/>
      </a:accent6>
      <a:hlink>
        <a:srgbClr val="0042C7"/>
      </a:hlink>
      <a:folHlink>
        <a:srgbClr val="FFFF66"/>
      </a:folHlink>
    </a:clrScheme>
    <a:fontScheme name="Tahoma-Trebuchet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lue-Gradient.dep">
  <a:themeElements>
    <a:clrScheme name="Custom 1">
      <a:dk1>
        <a:srgbClr val="66FFFF"/>
      </a:dk1>
      <a:lt1>
        <a:srgbClr val="66FFFF"/>
      </a:lt1>
      <a:dk2>
        <a:srgbClr val="66FFFF"/>
      </a:dk2>
      <a:lt2>
        <a:srgbClr val="FFFF00"/>
      </a:lt2>
      <a:accent1>
        <a:srgbClr val="99FF99"/>
      </a:accent1>
      <a:accent2>
        <a:srgbClr val="FFFFFF"/>
      </a:accent2>
      <a:accent3>
        <a:srgbClr val="FFFF66"/>
      </a:accent3>
      <a:accent4>
        <a:srgbClr val="FFFF66"/>
      </a:accent4>
      <a:accent5>
        <a:srgbClr val="CC99FF"/>
      </a:accent5>
      <a:accent6>
        <a:srgbClr val="FFFF00"/>
      </a:accent6>
      <a:hlink>
        <a:srgbClr val="0042C7"/>
      </a:hlink>
      <a:folHlink>
        <a:srgbClr val="FFFF66"/>
      </a:folHlink>
    </a:clrScheme>
    <a:fontScheme name="Tahoma-Trebuchet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Blue-Gradient.dep">
  <a:themeElements>
    <a:clrScheme name="Custom 1">
      <a:dk1>
        <a:srgbClr val="66FFFF"/>
      </a:dk1>
      <a:lt1>
        <a:srgbClr val="66FFFF"/>
      </a:lt1>
      <a:dk2>
        <a:srgbClr val="66FFFF"/>
      </a:dk2>
      <a:lt2>
        <a:srgbClr val="FFFF00"/>
      </a:lt2>
      <a:accent1>
        <a:srgbClr val="99FF99"/>
      </a:accent1>
      <a:accent2>
        <a:srgbClr val="FFFFFF"/>
      </a:accent2>
      <a:accent3>
        <a:srgbClr val="FFFF66"/>
      </a:accent3>
      <a:accent4>
        <a:srgbClr val="FFFF66"/>
      </a:accent4>
      <a:accent5>
        <a:srgbClr val="CC99FF"/>
      </a:accent5>
      <a:accent6>
        <a:srgbClr val="FFFF00"/>
      </a:accent6>
      <a:hlink>
        <a:srgbClr val="0042C7"/>
      </a:hlink>
      <a:folHlink>
        <a:srgbClr val="FFFF66"/>
      </a:folHlink>
    </a:clrScheme>
    <a:fontScheme name="Tahoma-Trebuchet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Blue-Gradient.dep">
  <a:themeElements>
    <a:clrScheme name="Custom 1">
      <a:dk1>
        <a:srgbClr val="66FFFF"/>
      </a:dk1>
      <a:lt1>
        <a:srgbClr val="66FFFF"/>
      </a:lt1>
      <a:dk2>
        <a:srgbClr val="66FFFF"/>
      </a:dk2>
      <a:lt2>
        <a:srgbClr val="FFFF00"/>
      </a:lt2>
      <a:accent1>
        <a:srgbClr val="99FF99"/>
      </a:accent1>
      <a:accent2>
        <a:srgbClr val="FFFFFF"/>
      </a:accent2>
      <a:accent3>
        <a:srgbClr val="FFFF66"/>
      </a:accent3>
      <a:accent4>
        <a:srgbClr val="FFFF66"/>
      </a:accent4>
      <a:accent5>
        <a:srgbClr val="CC99FF"/>
      </a:accent5>
      <a:accent6>
        <a:srgbClr val="FFFF00"/>
      </a:accent6>
      <a:hlink>
        <a:srgbClr val="0042C7"/>
      </a:hlink>
      <a:folHlink>
        <a:srgbClr val="FFFF66"/>
      </a:folHlink>
    </a:clrScheme>
    <a:fontScheme name="Tahoma-Trebuchet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ue-Gradient.dep">
  <a:themeElements>
    <a:clrScheme name="Custom 1">
      <a:dk1>
        <a:srgbClr val="66FFFF"/>
      </a:dk1>
      <a:lt1>
        <a:srgbClr val="66FFFF"/>
      </a:lt1>
      <a:dk2>
        <a:srgbClr val="66FFFF"/>
      </a:dk2>
      <a:lt2>
        <a:srgbClr val="FFFF00"/>
      </a:lt2>
      <a:accent1>
        <a:srgbClr val="99FF99"/>
      </a:accent1>
      <a:accent2>
        <a:srgbClr val="FFFFFF"/>
      </a:accent2>
      <a:accent3>
        <a:srgbClr val="FFFF66"/>
      </a:accent3>
      <a:accent4>
        <a:srgbClr val="FFFF66"/>
      </a:accent4>
      <a:accent5>
        <a:srgbClr val="CC99FF"/>
      </a:accent5>
      <a:accent6>
        <a:srgbClr val="FFFF00"/>
      </a:accent6>
      <a:hlink>
        <a:srgbClr val="0042C7"/>
      </a:hlink>
      <a:folHlink>
        <a:srgbClr val="FFFF66"/>
      </a:folHlink>
    </a:clrScheme>
    <a:fontScheme name="Tahoma-Trebuchet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lue-Gradient.dep">
  <a:themeElements>
    <a:clrScheme name="Custom 1">
      <a:dk1>
        <a:srgbClr val="66FFFF"/>
      </a:dk1>
      <a:lt1>
        <a:srgbClr val="66FFFF"/>
      </a:lt1>
      <a:dk2>
        <a:srgbClr val="66FFFF"/>
      </a:dk2>
      <a:lt2>
        <a:srgbClr val="FFFF00"/>
      </a:lt2>
      <a:accent1>
        <a:srgbClr val="99FF99"/>
      </a:accent1>
      <a:accent2>
        <a:srgbClr val="FFFFFF"/>
      </a:accent2>
      <a:accent3>
        <a:srgbClr val="FFFF66"/>
      </a:accent3>
      <a:accent4>
        <a:srgbClr val="FFFF66"/>
      </a:accent4>
      <a:accent5>
        <a:srgbClr val="CC99FF"/>
      </a:accent5>
      <a:accent6>
        <a:srgbClr val="FFFF00"/>
      </a:accent6>
      <a:hlink>
        <a:srgbClr val="0042C7"/>
      </a:hlink>
      <a:folHlink>
        <a:srgbClr val="FFFF66"/>
      </a:folHlink>
    </a:clrScheme>
    <a:fontScheme name="Tahoma-Trebuchet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Blue-Gradient.dep">
  <a:themeElements>
    <a:clrScheme name="Custom 1">
      <a:dk1>
        <a:srgbClr val="66FFFF"/>
      </a:dk1>
      <a:lt1>
        <a:srgbClr val="66FFFF"/>
      </a:lt1>
      <a:dk2>
        <a:srgbClr val="66FFFF"/>
      </a:dk2>
      <a:lt2>
        <a:srgbClr val="FFFF00"/>
      </a:lt2>
      <a:accent1>
        <a:srgbClr val="99FF99"/>
      </a:accent1>
      <a:accent2>
        <a:srgbClr val="FFFFFF"/>
      </a:accent2>
      <a:accent3>
        <a:srgbClr val="FFFF66"/>
      </a:accent3>
      <a:accent4>
        <a:srgbClr val="FFFF66"/>
      </a:accent4>
      <a:accent5>
        <a:srgbClr val="CC99FF"/>
      </a:accent5>
      <a:accent6>
        <a:srgbClr val="FFFF00"/>
      </a:accent6>
      <a:hlink>
        <a:srgbClr val="0042C7"/>
      </a:hlink>
      <a:folHlink>
        <a:srgbClr val="FFFF66"/>
      </a:folHlink>
    </a:clrScheme>
    <a:fontScheme name="Tahoma-Trebuchet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Blue-Gradient.dep">
  <a:themeElements>
    <a:clrScheme name="Custom 1">
      <a:dk1>
        <a:srgbClr val="66FFFF"/>
      </a:dk1>
      <a:lt1>
        <a:srgbClr val="66FFFF"/>
      </a:lt1>
      <a:dk2>
        <a:srgbClr val="66FFFF"/>
      </a:dk2>
      <a:lt2>
        <a:srgbClr val="FFFF00"/>
      </a:lt2>
      <a:accent1>
        <a:srgbClr val="99FF99"/>
      </a:accent1>
      <a:accent2>
        <a:srgbClr val="FFFFFF"/>
      </a:accent2>
      <a:accent3>
        <a:srgbClr val="FFFF66"/>
      </a:accent3>
      <a:accent4>
        <a:srgbClr val="FFFF66"/>
      </a:accent4>
      <a:accent5>
        <a:srgbClr val="CC99FF"/>
      </a:accent5>
      <a:accent6>
        <a:srgbClr val="FFFF00"/>
      </a:accent6>
      <a:hlink>
        <a:srgbClr val="0042C7"/>
      </a:hlink>
      <a:folHlink>
        <a:srgbClr val="FFFF66"/>
      </a:folHlink>
    </a:clrScheme>
    <a:fontScheme name="Tahoma-Trebuchet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Blue-Gradient.dep</Template>
  <TotalTime>1652</TotalTime>
  <Words>1112</Words>
  <Application>Microsoft Office PowerPoint</Application>
  <PresentationFormat>On-screen Show (4:3)</PresentationFormat>
  <Paragraphs>86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8</vt:i4>
      </vt:variant>
    </vt:vector>
  </HeadingPairs>
  <TitlesOfParts>
    <vt:vector size="32" baseType="lpstr">
      <vt:lpstr>Aptos</vt:lpstr>
      <vt:lpstr>ArgosContour</vt:lpstr>
      <vt:lpstr>Arial</vt:lpstr>
      <vt:lpstr>Bookman Old Style</vt:lpstr>
      <vt:lpstr>comic</vt:lpstr>
      <vt:lpstr>Cooper Black</vt:lpstr>
      <vt:lpstr>OpenSymbol</vt:lpstr>
      <vt:lpstr>Symbol</vt:lpstr>
      <vt:lpstr>system-ui</vt:lpstr>
      <vt:lpstr>Tahoma</vt:lpstr>
      <vt:lpstr>Times New Roman</vt:lpstr>
      <vt:lpstr>Trebuchet MS</vt:lpstr>
      <vt:lpstr>Wingdings</vt:lpstr>
      <vt:lpstr>Blue-Gradient.dep</vt:lpstr>
      <vt:lpstr>Blue-Gradient.dep</vt:lpstr>
      <vt:lpstr>Blue-Gradient.dep</vt:lpstr>
      <vt:lpstr>Blue-Gradient.dep</vt:lpstr>
      <vt:lpstr>Blue-Gradient.dep</vt:lpstr>
      <vt:lpstr>Blue-Gradient.dep</vt:lpstr>
      <vt:lpstr>Blue-Gradient.dep</vt:lpstr>
      <vt:lpstr>Blue-Gradient.dep</vt:lpstr>
      <vt:lpstr>Blue-Gradient.dep</vt:lpstr>
      <vt:lpstr>Blue-Gradient.dep</vt:lpstr>
      <vt:lpstr>Blue-Gradient.dep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Pratte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Hosea - Free Bible study commentary, notes, and comments available free at www.gospelway.com PowerPoint slides and charts</dc:title>
  <dc:subject>Free study notes on the Bible book of Hosea; commentary and comments on the Old Testament PowerPoint slides and charts</dc:subject>
  <dc:creator>David E. Pratte</dc:creator>
  <cp:keywords>Hosea book commentary study notes comments Bible religion Old Testament free church Christ prophecy prophet Israel Judah Jeroboam Gomer prostitute harlot adultery idolatry repentance sins wickedness - David E. Pratte www.biblestudylessons.com</cp:keywords>
  <dc:description/>
  <cp:lastModifiedBy>Doug Hagerman</cp:lastModifiedBy>
  <cp:revision>715</cp:revision>
  <cp:lastPrinted>2016-03-16T15:34:38Z</cp:lastPrinted>
  <dcterms:created xsi:type="dcterms:W3CDTF">2013-07-15T18:37:31Z</dcterms:created>
  <dcterms:modified xsi:type="dcterms:W3CDTF">2024-11-28T18:40:18Z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  <property fmtid="{D5CDD505-2E9C-101B-9397-08002B2CF9AE}" pid="3" name="Slides">
    <vt:i4>22</vt:i4>
  </property>
</Properties>
</file>