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7"/>
    </p:embeddedFon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75C452-5393-348B-9356-EDA8FEA1C2C8}"/>
              </a:ext>
            </a:extLst>
          </p:cNvPr>
          <p:cNvSpPr txBox="1"/>
          <p:nvPr/>
        </p:nvSpPr>
        <p:spPr>
          <a:xfrm>
            <a:off x="4920344" y="4572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A Refuge City Church</a:t>
            </a:r>
          </a:p>
          <a:p>
            <a:pPr algn="ctr"/>
            <a:r>
              <a:rPr lang="en-US" sz="2400" dirty="0">
                <a:latin typeface="Algerian" panose="04020705040A02060702" pitchFamily="82" charset="0"/>
              </a:rPr>
              <a:t>Bible - 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43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ArgosContour</vt:lpstr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Algerian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692</cp:revision>
  <cp:lastPrinted>2016-03-16T15:34:38Z</cp:lastPrinted>
  <dcterms:created xsi:type="dcterms:W3CDTF">2013-07-15T18:37:31Z</dcterms:created>
  <dcterms:modified xsi:type="dcterms:W3CDTF">2024-11-21T01:08:30Z</dcterms:modified>
</cp:coreProperties>
</file>