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4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337" r:id="rId4"/>
    <p:sldId id="333" r:id="rId5"/>
  </p:sldIdLst>
  <p:sldSz cx="9144000" cy="6858000" type="screen4x3"/>
  <p:notesSz cx="7010400" cy="9296400"/>
  <p:embeddedFontLst>
    <p:embeddedFont>
      <p:font typeface="ArgosContour" panose="020B0604020202020204" charset="0"/>
      <p:regular r:id="rId7"/>
    </p:embeddedFont>
    <p:embeddedFont>
      <p:font typeface="Bookman Old Style" panose="02050604050505020204" pitchFamily="18" charset="0"/>
      <p:regular r:id="rId8"/>
      <p:bold r:id="rId9"/>
      <p:italic r:id="rId10"/>
      <p:boldItalic r:id="rId11"/>
    </p:embeddedFont>
    <p:embeddedFont>
      <p:font typeface="Cooper Black" panose="0208090404030B020404" pitchFamily="18" charset="0"/>
      <p:regular r:id="rId12"/>
    </p:embeddedFont>
    <p:embeddedFont>
      <p:font typeface="Tahoma" panose="020B0604030504040204" pitchFamily="34" charset="0"/>
      <p:regular r:id="rId13"/>
      <p:bold r:id="rId14"/>
    </p:embeddedFont>
    <p:embeddedFont>
      <p:font typeface="Trebuchet MS" panose="020B060302020202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99"/>
    <a:srgbClr val="3333FF"/>
    <a:srgbClr val="006600"/>
    <a:srgbClr val="0000CC"/>
    <a:srgbClr val="255997"/>
    <a:srgbClr val="3072C2"/>
    <a:srgbClr val="85A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42" autoAdjust="0"/>
    <p:restoredTop sz="92308" autoAdjust="0"/>
  </p:normalViewPr>
  <p:slideViewPr>
    <p:cSldViewPr showGuides="1">
      <p:cViewPr varScale="1">
        <p:scale>
          <a:sx n="256" d="100"/>
          <a:sy n="256" d="100"/>
        </p:scale>
        <p:origin x="361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AE7724-F89D-434E-875D-CE2B3B36F62C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791749-5BC2-43B7-B2AD-DDDAC45E0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79525"/>
            <a:ext cx="7773987" cy="5027613"/>
          </a:xfrm>
        </p:spPr>
        <p:txBody>
          <a:bodyPr/>
          <a:lstStyle>
            <a:lvl1pPr>
              <a:defRPr sz="2400" b="0"/>
            </a:lvl1pPr>
            <a:lvl2pPr marL="168275" lvl="1" indent="339725" algn="l">
              <a:defRPr sz="2200"/>
            </a:lvl2pPr>
            <a:lvl3pPr marL="906463" lvl="2" indent="-284163">
              <a:defRPr sz="2200"/>
            </a:lvl3pPr>
            <a:lvl4pPr marL="1477963" lvl="3" indent="-457200">
              <a:defRPr/>
            </a:lvl4pPr>
            <a:lvl5pPr marL="2049463" lvl="4" indent="-457200">
              <a:defRPr/>
            </a:lvl5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1F2048-3D42-407A-9D28-C83CBC387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CDE35-B606-46E7-B573-8D32A650B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47688"/>
            <a:ext cx="194310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7688"/>
            <a:ext cx="5676900" cy="5759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CE27E-C1DD-47DD-8654-BD4CC0669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636-9D43-48C2-9413-C1B4AECB7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CAC6-6D5F-4690-8F3F-253CE573C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DED69-2848-454A-A3E5-CA18CCA62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474DC-4236-4098-A9FD-F54F53D0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5AEBF-944A-4F68-9707-0F0B9747D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272D9-EC81-4C08-AA85-7246CFBD0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B3E24-8372-419E-A57C-424937A78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63DB0-0B75-4BD8-9C8C-8CA2940363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7688"/>
            <a:ext cx="7772400" cy="5937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9525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ADD9027C-462F-4D67-AD24-58FA963681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9pPr>
    </p:titleStyle>
    <p:body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114300" algn="ct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n-lt"/>
        </a:defRPr>
      </a:lvl2pPr>
      <a:lvl3pPr marL="396875" indent="-168275" algn="l" rtl="0" eaLnBrk="1" fontAlgn="base" hangingPunct="1">
        <a:spcBef>
          <a:spcPct val="0"/>
        </a:spcBef>
        <a:spcAft>
          <a:spcPct val="0"/>
        </a:spcAft>
        <a:buChar char="•"/>
        <a:defRPr sz="2400" b="1" i="1">
          <a:solidFill>
            <a:schemeClr val="bg1"/>
          </a:solidFill>
          <a:latin typeface="+mn-lt"/>
        </a:defRPr>
      </a:lvl3pPr>
      <a:lvl4pPr marL="744538" indent="-233363" algn="l" rtl="0" eaLnBrk="1" fontAlgn="base" hangingPunct="1">
        <a:spcBef>
          <a:spcPct val="0"/>
        </a:spcBef>
        <a:spcAft>
          <a:spcPct val="0"/>
        </a:spcAft>
        <a:buChar char="–"/>
        <a:defRPr sz="2200">
          <a:solidFill>
            <a:schemeClr val="bg1"/>
          </a:solidFill>
          <a:latin typeface="+mn-lt"/>
        </a:defRPr>
      </a:lvl4pPr>
      <a:lvl5pPr marL="10890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5pPr>
      <a:lvl6pPr marL="15462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6pPr>
      <a:lvl7pPr marL="20034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7pPr>
      <a:lvl8pPr marL="24606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8pPr>
      <a:lvl9pPr marL="29178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E058A-BE83-4555-A4E2-607B76F51D22}"/>
              </a:ext>
            </a:extLst>
          </p:cNvPr>
          <p:cNvSpPr txBox="1"/>
          <p:nvPr/>
        </p:nvSpPr>
        <p:spPr>
          <a:xfrm>
            <a:off x="4996545" y="1062604"/>
            <a:ext cx="3276598" cy="2862322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74000">
                <a:srgbClr val="3333FF"/>
              </a:gs>
              <a:gs pos="100000">
                <a:srgbClr val="0000CC"/>
              </a:gs>
            </a:gsLst>
            <a:path path="rect">
              <a:fillToRect l="100000" t="100000"/>
            </a:path>
            <a:tileRect r="-100000" b="-100000"/>
          </a:gradFill>
          <a:ln w="41275" cmpd="thickThin">
            <a:solidFill>
              <a:schemeClr val="tx2"/>
            </a:solidFill>
          </a:ln>
          <a:effectLst>
            <a:outerShdw blurRad="165100" dist="254000" dir="2700000" algn="tl" rotWithShape="0">
              <a:schemeClr val="accent1">
                <a:lumMod val="1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6850" h="190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gosContour" pitchFamily="2" charset="0"/>
              </a:rPr>
              <a:t>The Holy Spirit</a:t>
            </a:r>
          </a:p>
          <a:p>
            <a:pPr algn="ctr"/>
            <a:r>
              <a:rPr lang="en-US" sz="6000" dirty="0">
                <a:latin typeface="ArgosContour" pitchFamily="2" charset="0"/>
              </a:rPr>
              <a:t>Part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6E8D83-9758-44FF-9C1A-A68FB7EDFCEF}"/>
              </a:ext>
            </a:extLst>
          </p:cNvPr>
          <p:cNvSpPr txBox="1"/>
          <p:nvPr/>
        </p:nvSpPr>
        <p:spPr>
          <a:xfrm>
            <a:off x="685800" y="579539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https://www.mathcompiler3d.com/bible-study</a:t>
            </a:r>
          </a:p>
        </p:txBody>
      </p:sp>
      <p:pic>
        <p:nvPicPr>
          <p:cNvPr id="1028" name="Picture 4" descr="Gradient Page: Best Gradients, Photos &amp; Wallpapers">
            <a:extLst>
              <a:ext uri="{FF2B5EF4-FFF2-40B4-BE49-F238E27FC236}">
                <a16:creationId xmlns:a16="http://schemas.microsoft.com/office/drawing/2014/main" id="{9886F90B-96F5-F723-2790-B5F485837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978630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4648200" y="5334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Overview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EC510-7C35-4287-BA51-03B81A035968}"/>
              </a:ext>
            </a:extLst>
          </p:cNvPr>
          <p:cNvSpPr txBox="1"/>
          <p:nvPr/>
        </p:nvSpPr>
        <p:spPr>
          <a:xfrm>
            <a:off x="4800600" y="15240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 Paragraph</a:t>
            </a:r>
          </a:p>
        </p:txBody>
      </p:sp>
      <p:pic>
        <p:nvPicPr>
          <p:cNvPr id="2" name="Picture 4" descr="Gradient Page: Best Gradients, Photos &amp; Wallpapers">
            <a:extLst>
              <a:ext uri="{FF2B5EF4-FFF2-40B4-BE49-F238E27FC236}">
                <a16:creationId xmlns:a16="http://schemas.microsoft.com/office/drawing/2014/main" id="{6F5D8682-8FBA-85E0-4BAC-AA40E0DB8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BCBE7F-9E43-3F45-A735-4BA1257A80C6}"/>
              </a:ext>
            </a:extLst>
          </p:cNvPr>
          <p:cNvSpPr txBox="1"/>
          <p:nvPr/>
        </p:nvSpPr>
        <p:spPr>
          <a:xfrm>
            <a:off x="4876800" y="33528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up paragraph</a:t>
            </a: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147112" y="30480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Lesson Name Point #: Scripture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40DAC2-8757-3FE2-2C3F-BD842FEE9F77}"/>
              </a:ext>
            </a:extLst>
          </p:cNvPr>
          <p:cNvSpPr txBox="1"/>
          <p:nvPr/>
        </p:nvSpPr>
        <p:spPr>
          <a:xfrm>
            <a:off x="228600" y="1084302"/>
            <a:ext cx="884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Bullet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992BC-1E5F-3228-95E9-22C7523B9550}"/>
              </a:ext>
            </a:extLst>
          </p:cNvPr>
          <p:cNvSpPr txBox="1"/>
          <p:nvPr/>
        </p:nvSpPr>
        <p:spPr>
          <a:xfrm>
            <a:off x="457200" y="3429000"/>
            <a:ext cx="8158688" cy="315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 Scripture Verses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Gradient Page: Best Gradients, Photos &amp; Wallpapers">
            <a:extLst>
              <a:ext uri="{FF2B5EF4-FFF2-40B4-BE49-F238E27FC236}">
                <a16:creationId xmlns:a16="http://schemas.microsoft.com/office/drawing/2014/main" id="{FCA0747C-4364-92AB-D42C-2D898AD5F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65571"/>
            <a:ext cx="1625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060294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465B18-017F-28E8-C685-40A5964C1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away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757A91-1082-4339-9317-5317AFA315F0}"/>
              </a:ext>
            </a:extLst>
          </p:cNvPr>
          <p:cNvSpPr txBox="1"/>
          <p:nvPr/>
        </p:nvSpPr>
        <p:spPr>
          <a:xfrm>
            <a:off x="1143000" y="2438400"/>
            <a:ext cx="6705600" cy="855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4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Take Away</a:t>
            </a:r>
          </a:p>
        </p:txBody>
      </p:sp>
    </p:spTree>
    <p:extLst>
      <p:ext uri="{BB962C8B-B14F-4D97-AF65-F5344CB8AC3E}">
        <p14:creationId xmlns:p14="http://schemas.microsoft.com/office/powerpoint/2010/main" val="2377403253"/>
      </p:ext>
    </p:extLst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Blue-Gradient.dep</Template>
  <TotalTime>1565</TotalTime>
  <Words>36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ArgosContour</vt:lpstr>
      <vt:lpstr>Times New Roman</vt:lpstr>
      <vt:lpstr>Cooper Black</vt:lpstr>
      <vt:lpstr>Bookman Old Style</vt:lpstr>
      <vt:lpstr>Trebuchet MS</vt:lpstr>
      <vt:lpstr>Arial</vt:lpstr>
      <vt:lpstr>Calibri</vt:lpstr>
      <vt:lpstr>Tahoma</vt:lpstr>
      <vt:lpstr>Aptos</vt:lpstr>
      <vt:lpstr>Blue-Gradient.dep</vt:lpstr>
      <vt:lpstr>PowerPoint Presentation</vt:lpstr>
      <vt:lpstr>PowerPoint Presentation</vt:lpstr>
      <vt:lpstr>PowerPoint Presentation</vt:lpstr>
      <vt:lpstr>The take away</vt:lpstr>
    </vt:vector>
  </TitlesOfParts>
  <Company>Pratte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Hosea - Free Bible study commentary, notes, and comments available free at www.gospelway.com PowerPoint slides and charts</dc:title>
  <dc:subject>Free study notes on the Bible book of Hosea; commentary and comments on the Old Testament PowerPoint slides and charts</dc:subject>
  <dc:creator>David E. Pratte</dc:creator>
  <cp:keywords>Hosea book commentary study notes comments Bible religion Old Testament free church Christ prophecy prophet Israel Judah Jeroboam Gomer prostitute harlot adultery idolatry repentance sins wickedness,  - David E. Pratte; www.biblestudylessons.com</cp:keywords>
  <cp:lastModifiedBy>Doug Hagerman</cp:lastModifiedBy>
  <cp:revision>693</cp:revision>
  <cp:lastPrinted>2016-03-16T15:34:38Z</cp:lastPrinted>
  <dcterms:created xsi:type="dcterms:W3CDTF">2013-07-15T18:37:31Z</dcterms:created>
  <dcterms:modified xsi:type="dcterms:W3CDTF">2025-01-05T14:39:54Z</dcterms:modified>
</cp:coreProperties>
</file>