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11.xml.rels" ContentType="application/vnd.openxmlformats-package.relationships+xml"/>
  <Override PartName="/ppt/slideMasters/_rels/slideMaster5.xml.rels" ContentType="application/vnd.openxmlformats-package.relationships+xml"/>
  <Override PartName="/ppt/slideMasters/_rels/slideMaster10.xml.rels" ContentType="application/vnd.openxmlformats-package.relationships+xml"/>
  <Override PartName="/ppt/slideMasters/_rels/slideMaster4.xml.rels" ContentType="application/vnd.openxmlformats-package.relationships+xml"/>
  <Override PartName="/ppt/slideMasters/_rels/slideMaster9.xml.rels" ContentType="application/vnd.openxmlformats-package.relationships+xml"/>
  <Override PartName="/ppt/slideMasters/_rels/slideMaster8.xml.rels" ContentType="application/vnd.openxmlformats-package.relationships+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presProps.xml" ContentType="application/vnd.openxmlformats-officedocument.presentationml.presProps+xml"/>
  <Override PartName="/ppt/theme/theme1.xml" ContentType="application/vnd.openxmlformats-officedocument.theme+xml"/>
  <Override PartName="/ppt/theme/theme1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slideLayouts/slideLayout9.xml" ContentType="application/vnd.openxmlformats-officedocument.presentationml.slideLayout+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4.xml.rels" ContentType="application/vnd.openxmlformats-package.relationships+xml"/>
  <Override PartName="/ppt/slideLayouts/_rels/slideLayout6.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10.xml.rels" ContentType="application/vnd.openxmlformats-package.relationships+xml"/>
  <Override PartName="/ppt/slideLayouts/_rels/slideLayout3.xml.rels" ContentType="application/vnd.openxmlformats-package.relationships+xml"/>
  <Override PartName="/ppt/slideLayouts/_rels/slideLayout11.xml.rels" ContentType="application/vnd.openxmlformats-package.relationships+xml"/>
  <Override PartName="/ppt/slideLayouts/_rels/slideLayout4.xml.rels" ContentType="application/vnd.openxmlformats-package.relationships+xml"/>
  <Override PartName="/ppt/slideLayouts/_rels/slideLayout12.xml.rels" ContentType="application/vnd.openxmlformats-package.relationships+xml"/>
  <Override PartName="/ppt/slideLayouts/_rels/slideLayout5.xml.rels" ContentType="application/vnd.openxmlformats-package.relationships+xml"/>
  <Override PartName="/ppt/slideLayouts/_rels/slideLayout13.xml.rels" ContentType="application/vnd.openxmlformats-package.relationships+xml"/>
  <Override PartName="/ppt/slideLayouts/_rels/slideLayout7.xml.rels" ContentType="application/vnd.openxmlformats-package.relationships+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slideLayouts/slideLayout12.xml" ContentType="application/vnd.openxmlformats-officedocument.presentationml.slideLayout+xml"/>
  <Override PartName="/ppt/slideLayouts/slideLayout8.xml" ContentType="application/vnd.openxmlformats-officedocument.presentationml.slideLayout+xml"/>
  <Override PartName="/ppt/slideLayouts/slideLayout13.xml" ContentType="application/vnd.openxmlformats-officedocument.presentationml.slideLayout+xml"/>
  <Override PartName="/ppt/slides/_rels/slide5.xml.rels" ContentType="application/vnd.openxmlformats-package.relationships+xml"/>
  <Override PartName="/ppt/slides/_rels/slide21.xml.rels" ContentType="application/vnd.openxmlformats-package.relationships+xml"/>
  <Override PartName="/ppt/slides/_rels/slide19.xml.rels" ContentType="application/vnd.openxmlformats-package.relationships+xml"/>
  <Override PartName="/ppt/slides/_rels/slide4.xml.rels" ContentType="application/vnd.openxmlformats-package.relationships+xml"/>
  <Override PartName="/ppt/slides/_rels/slide20.xml.rels" ContentType="application/vnd.openxmlformats-package.relationships+xml"/>
  <Override PartName="/ppt/slides/_rels/slide18.xml.rels" ContentType="application/vnd.openxmlformats-package.relationships+xml"/>
  <Override PartName="/ppt/slides/_rels/slide3.xml.rels" ContentType="application/vnd.openxmlformats-package.relationships+xml"/>
  <Override PartName="/ppt/slides/_rels/slide17.xml.rels" ContentType="application/vnd.openxmlformats-package.relationships+xml"/>
  <Override PartName="/ppt/slides/_rels/slide2.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9.xml.rels" ContentType="application/vnd.openxmlformats-package.relationships+xml"/>
  <Override PartName="/ppt/slides/_rels/slide11.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22.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xml.rels" ContentType="application/vnd.openxmlformats-package.relationships+xml"/>
  <Override PartName="/ppt/slides/_rels/slide16.xml.rels" ContentType="application/vnd.openxmlformats-package.relationships+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22.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17.xml" ContentType="application/vnd.openxmlformats-officedocument.presentationml.slide+xml"/>
  <Override PartName="/ppt/slides/slide3.xml" ContentType="application/vnd.openxmlformats-officedocument.presentationml.slide+xml"/>
  <Override PartName="/ppt/slides/slide18.xml" ContentType="application/vnd.openxmlformats-officedocument.presentationml.slide+xml"/>
  <Override PartName="/ppt/slides/slide20.xml" ContentType="application/vnd.openxmlformats-officedocument.presentationml.slide+xml"/>
  <Override PartName="/ppt/slides/slide4.xml" ContentType="application/vnd.openxmlformats-officedocument.presentationml.slide+xml"/>
  <Override PartName="/ppt/slides/slide19.xml" ContentType="application/vnd.openxmlformats-officedocument.presentationml.slide+xml"/>
  <Override PartName="/ppt/slides/slide5.xml" ContentType="application/vnd.openxmlformats-officedocument.presentationml.slide+xml"/>
  <Override PartName="/ppt/slides/slide21.xml" ContentType="application/vnd.openxmlformats-officedocument.presentationml.slide+xml"/>
  <Override PartName="/ppt/_rels/presentation.xml.rels" ContentType="application/vnd.openxmlformats-package.relationships+xml"/>
  <Override PartName="/ppt/media/image9.jpeg" ContentType="image/jpeg"/>
  <Override PartName="/ppt/media/image12.jpeg" ContentType="image/jpeg"/>
  <Override PartName="/ppt/media/image13.jpeg" ContentType="image/jpeg"/>
  <Override PartName="/ppt/media/image8.jpeg" ContentType="image/jpeg"/>
  <Override PartName="/ppt/media/image11.jpeg" ContentType="image/jpeg"/>
  <Override PartName="/ppt/media/image7.png" ContentType="image/png"/>
  <Override PartName="/ppt/media/image17.jpeg" ContentType="image/jpeg"/>
  <Override PartName="/ppt/media/image6.jpeg" ContentType="image/jpeg"/>
  <Override PartName="/ppt/media/image10.jpeg" ContentType="image/jpeg"/>
  <Override PartName="/ppt/media/image5.jpeg" ContentType="image/jpeg"/>
  <Override PartName="/ppt/media/image4.jpeg" ContentType="image/jpeg"/>
  <Override PartName="/ppt/media/image3.jpeg" ContentType="image/jpeg"/>
  <Override PartName="/ppt/media/image2.jpeg" ContentType="image/jpeg"/>
  <Override PartName="/ppt/media/image1.jpeg" ContentType="image/jpeg"/>
  <Override PartName="/ppt/media/image26.jpeg" ContentType="image/jpeg"/>
  <Override PartName="/ppt/media/image25.jpeg" ContentType="image/jpeg"/>
  <Override PartName="/ppt/media/image15.jpeg" ContentType="image/jpeg"/>
  <Override PartName="/ppt/media/image27.jpeg" ContentType="image/jpeg"/>
  <Override PartName="/ppt/media/image24.png" ContentType="image/png"/>
  <Override PartName="/ppt/media/image22.jpeg" ContentType="image/jpeg"/>
  <Override PartName="/ppt/media/image21.jpeg" ContentType="image/jpeg"/>
  <Override PartName="/ppt/media/image19.jpeg" ContentType="image/jpeg"/>
  <Override PartName="/ppt/media/image18.jpeg" ContentType="image/jpeg"/>
  <Override PartName="/ppt/media/image20.jpeg" ContentType="image/jpeg"/>
  <Override PartName="/ppt/media/image16.jpeg" ContentType="image/jpeg"/>
  <Override PartName="/ppt/media/image14.jpeg" ContentType="image/jpeg"/>
  <Override PartName="/ppt/media/image23.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50" r:id="rId3"/>
    <p:sldMasterId id="2147483652" r:id="rId4"/>
    <p:sldMasterId id="2147483654" r:id="rId5"/>
    <p:sldMasterId id="2147483659" r:id="rId6"/>
    <p:sldMasterId id="2147483661" r:id="rId7"/>
    <p:sldMasterId id="2147483663" r:id="rId8"/>
    <p:sldMasterId id="2147483665" r:id="rId9"/>
    <p:sldMasterId id="2147483667" r:id="rId10"/>
    <p:sldMasterId id="2147483669" r:id="rId11"/>
    <p:sldMasterId id="2147483671" r:id="rId12"/>
  </p:sldMasterIdLst>
  <p:sldIdLst>
    <p:sldId id="256" r:id="rId13"/>
    <p:sldId id="257" r:id="rId14"/>
    <p:sldId id="258" r:id="rId15"/>
    <p:sldId id="259" r:id="rId16"/>
    <p:sldId id="260" r:id="rId17"/>
    <p:sldId id="261" r:id="rId18"/>
    <p:sldId id="262" r:id="rId19"/>
    <p:sldId id="263" r:id="rId20"/>
    <p:sldId id="264" r:id="rId21"/>
    <p:sldId id="265" r:id="rId22"/>
    <p:sldId id="266" r:id="rId23"/>
    <p:sldId id="267" r:id="rId24"/>
    <p:sldId id="268" r:id="rId25"/>
    <p:sldId id="269" r:id="rId26"/>
    <p:sldId id="270" r:id="rId27"/>
    <p:sldId id="271" r:id="rId28"/>
    <p:sldId id="272" r:id="rId29"/>
    <p:sldId id="273" r:id="rId30"/>
    <p:sldId id="274" r:id="rId31"/>
    <p:sldId id="275" r:id="rId32"/>
    <p:sldId id="276" r:id="rId33"/>
    <p:sldId id="277" r:id="rId34"/>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slideMaster" Target="slideMasters/slideMaster8.xml"/><Relationship Id="rId10" Type="http://schemas.openxmlformats.org/officeDocument/2006/relationships/slideMaster" Target="slideMasters/slideMaster9.xml"/><Relationship Id="rId11" Type="http://schemas.openxmlformats.org/officeDocument/2006/relationships/slideMaster" Target="slideMasters/slideMaster10.xml"/><Relationship Id="rId12" Type="http://schemas.openxmlformats.org/officeDocument/2006/relationships/slideMaster" Target="slideMasters/slideMaster11.xml"/><Relationship Id="rId13" Type="http://schemas.openxmlformats.org/officeDocument/2006/relationships/slide" Target="slides/slide1.xml"/><Relationship Id="rId14" Type="http://schemas.openxmlformats.org/officeDocument/2006/relationships/slide" Target="slides/slide2.xml"/><Relationship Id="rId15" Type="http://schemas.openxmlformats.org/officeDocument/2006/relationships/slide" Target="slides/slide3.xml"/><Relationship Id="rId16" Type="http://schemas.openxmlformats.org/officeDocument/2006/relationships/slide" Target="slides/slide4.xml"/><Relationship Id="rId17" Type="http://schemas.openxmlformats.org/officeDocument/2006/relationships/slide" Target="slides/slide5.xml"/><Relationship Id="rId18" Type="http://schemas.openxmlformats.org/officeDocument/2006/relationships/slide" Target="slides/slide6.xml"/><Relationship Id="rId19" Type="http://schemas.openxmlformats.org/officeDocument/2006/relationships/slide" Target="slides/slide7.xml"/><Relationship Id="rId20" Type="http://schemas.openxmlformats.org/officeDocument/2006/relationships/slide" Target="slides/slide8.xml"/><Relationship Id="rId21" Type="http://schemas.openxmlformats.org/officeDocument/2006/relationships/slide" Target="slides/slide9.xml"/><Relationship Id="rId22" Type="http://schemas.openxmlformats.org/officeDocument/2006/relationships/slide" Target="slides/slide10.xml"/><Relationship Id="rId23" Type="http://schemas.openxmlformats.org/officeDocument/2006/relationships/slide" Target="slides/slide11.xml"/><Relationship Id="rId24" Type="http://schemas.openxmlformats.org/officeDocument/2006/relationships/slide" Target="slides/slide12.xml"/><Relationship Id="rId25" Type="http://schemas.openxmlformats.org/officeDocument/2006/relationships/slide" Target="slides/slide13.xml"/><Relationship Id="rId26" Type="http://schemas.openxmlformats.org/officeDocument/2006/relationships/slide" Target="slides/slide14.xml"/><Relationship Id="rId27" Type="http://schemas.openxmlformats.org/officeDocument/2006/relationships/slide" Target="slides/slide15.xml"/><Relationship Id="rId28" Type="http://schemas.openxmlformats.org/officeDocument/2006/relationships/slide" Target="slides/slide16.xml"/><Relationship Id="rId29" Type="http://schemas.openxmlformats.org/officeDocument/2006/relationships/slide" Target="slides/slide17.xml"/><Relationship Id="rId30" Type="http://schemas.openxmlformats.org/officeDocument/2006/relationships/slide" Target="slides/slide18.xml"/><Relationship Id="rId31" Type="http://schemas.openxmlformats.org/officeDocument/2006/relationships/slide" Target="slides/slide19.xml"/><Relationship Id="rId32" Type="http://schemas.openxmlformats.org/officeDocument/2006/relationships/slide" Target="slides/slide20.xml"/><Relationship Id="rId33" Type="http://schemas.openxmlformats.org/officeDocument/2006/relationships/slide" Target="slides/slide21.xml"/><Relationship Id="rId34" Type="http://schemas.openxmlformats.org/officeDocument/2006/relationships/slide" Target="slides/slide22.xml"/><Relationship Id="rId35"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9.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0.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6.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685800" y="547560"/>
            <a:ext cx="7772040" cy="593280"/>
          </a:xfrm>
          <a:prstGeom prst="rect">
            <a:avLst/>
          </a:prstGeom>
          <a:noFill/>
          <a:ln w="0">
            <a:noFill/>
          </a:ln>
        </p:spPr>
        <p:txBody>
          <a:bodyPr lIns="0" rIns="0" tIns="0" bIns="0" anchor="ctr">
            <a:noAutofit/>
          </a:bodyPr>
          <a:p>
            <a:pPr indent="0" algn="ctr">
              <a:buNone/>
            </a:pPr>
            <a:endParaRPr b="0" lang="en-US" sz="3600" strike="noStrike" u="none">
              <a:solidFill>
                <a:schemeClr val="dk2"/>
              </a:solidFill>
              <a:uFillTx/>
              <a:latin typeface="Cooper Black"/>
            </a:endParaRPr>
          </a:p>
        </p:txBody>
      </p:sp>
      <p:sp>
        <p:nvSpPr>
          <p:cNvPr id="6" name="PlaceHolder 2"/>
          <p:cNvSpPr>
            <a:spLocks noGrp="1"/>
          </p:cNvSpPr>
          <p:nvPr>
            <p:ph type="subTitle"/>
          </p:nvPr>
        </p:nvSpPr>
        <p:spPr>
          <a:xfrm>
            <a:off x="685800" y="1279440"/>
            <a:ext cx="7772040" cy="5027400"/>
          </a:xfrm>
          <a:prstGeom prst="rect">
            <a:avLst/>
          </a:prstGeom>
          <a:noFill/>
          <a:ln w="0">
            <a:noFill/>
          </a:ln>
        </p:spPr>
        <p:txBody>
          <a:bodyPr lIns="0" rIns="0" tIns="0" bIns="0" anchor="ctr">
            <a:noAutofit/>
          </a:bodyPr>
          <a:p>
            <a:pPr indent="0" algn="ctr">
              <a:buNone/>
            </a:pPr>
            <a:endParaRPr b="0" lang="en-US" sz="3200" strike="noStrike" u="none">
              <a:solidFill>
                <a:srgbClr val="ffffff"/>
              </a:solidFill>
              <a:uFillTx/>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5AA77524-310A-4210-9F72-937892BA7BD4}" type="slidenum">
              <a:t>&lt;#&gt;</a:t>
            </a:fld>
          </a:p>
        </p:txBody>
      </p:sp>
      <p:sp>
        <p:nvSpPr>
          <p:cNvPr id="6" name="PlaceHolder 5"/>
          <p:cNvSpPr>
            <a:spLocks noGrp="1"/>
          </p:cNvSpPr>
          <p:nvPr>
            <p:ph type="dt" idx="1"/>
          </p:nvPr>
        </p:nvSpPr>
        <p:spPr/>
        <p:txBody>
          <a:bodyPr/>
          <a:p>
            <a:r>
              <a:rPr lang="en-U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Comparison">
    <p:spTree>
      <p:nvGrpSpPr>
        <p:cNvPr id="1" name=""/>
        <p:cNvGrpSpPr/>
        <p:nvPr/>
      </p:nvGrpSpPr>
      <p:grpSpPr>
        <a:xfrm>
          <a:off x="0" y="0"/>
          <a:ext cx="0" cy="0"/>
          <a:chOff x="0" y="0"/>
          <a:chExt cx="0" cy="0"/>
        </a:xfrm>
      </p:grpSpPr>
      <p:sp>
        <p:nvSpPr>
          <p:cNvPr id="2" name="PlaceHolder 1"/>
          <p:cNvSpPr>
            <a:spLocks noGrp="1"/>
          </p:cNvSpPr>
          <p:nvPr>
            <p:ph type="ftr" idx="20"/>
          </p:nvPr>
        </p:nvSpPr>
        <p:spPr/>
        <p:txBody>
          <a:bodyPr/>
          <a:p>
            <a:r>
              <a:t>Footer</a:t>
            </a:r>
          </a:p>
        </p:txBody>
      </p:sp>
      <p:sp>
        <p:nvSpPr>
          <p:cNvPr id="3" name="PlaceHolder 2"/>
          <p:cNvSpPr>
            <a:spLocks noGrp="1"/>
          </p:cNvSpPr>
          <p:nvPr>
            <p:ph type="sldNum" idx="21"/>
          </p:nvPr>
        </p:nvSpPr>
        <p:spPr/>
        <p:txBody>
          <a:bodyPr/>
          <a:p>
            <a:fld id="{73ACC74A-2000-40B8-93A3-4B9419DC2D7F}" type="slidenum">
              <a:t>&lt;#&gt;</a:t>
            </a:fld>
          </a:p>
        </p:txBody>
      </p:sp>
      <p:sp>
        <p:nvSpPr>
          <p:cNvPr id="4" name="PlaceHolder 3"/>
          <p:cNvSpPr>
            <a:spLocks noGrp="1"/>
          </p:cNvSpPr>
          <p:nvPr>
            <p:ph type="dt" idx="19"/>
          </p:nvPr>
        </p:nvSpPr>
        <p:spPr/>
        <p:txBody>
          <a:bodyPr/>
          <a:p>
            <a:r>
              <a:rPr lang="en-U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2" name="PlaceHolder 1"/>
          <p:cNvSpPr>
            <a:spLocks noGrp="1"/>
          </p:cNvSpPr>
          <p:nvPr>
            <p:ph type="title"/>
          </p:nvPr>
        </p:nvSpPr>
        <p:spPr>
          <a:xfrm>
            <a:off x="685800" y="547560"/>
            <a:ext cx="7772040" cy="593280"/>
          </a:xfrm>
          <a:prstGeom prst="rect">
            <a:avLst/>
          </a:prstGeom>
          <a:noFill/>
          <a:ln w="0">
            <a:noFill/>
          </a:ln>
        </p:spPr>
        <p:txBody>
          <a:bodyPr lIns="0" rIns="0" tIns="0" bIns="0" anchor="ctr">
            <a:noAutofit/>
          </a:bodyPr>
          <a:p>
            <a:pPr indent="0" algn="ctr">
              <a:buNone/>
            </a:pPr>
            <a:endParaRPr b="0" lang="en-US" sz="3600" strike="noStrike" u="none">
              <a:solidFill>
                <a:schemeClr val="dk2"/>
              </a:solidFill>
              <a:uFillTx/>
              <a:latin typeface="Cooper Black"/>
            </a:endParaRPr>
          </a:p>
        </p:txBody>
      </p:sp>
      <p:sp>
        <p:nvSpPr>
          <p:cNvPr id="3" name="PlaceHolder 2"/>
          <p:cNvSpPr>
            <a:spLocks noGrp="1"/>
          </p:cNvSpPr>
          <p:nvPr>
            <p:ph type="ftr" idx="23"/>
          </p:nvPr>
        </p:nvSpPr>
        <p:spPr/>
        <p:txBody>
          <a:bodyPr/>
          <a:p>
            <a:r>
              <a:t>Footer</a:t>
            </a:r>
          </a:p>
        </p:txBody>
      </p:sp>
      <p:sp>
        <p:nvSpPr>
          <p:cNvPr id="4" name="PlaceHolder 3"/>
          <p:cNvSpPr>
            <a:spLocks noGrp="1"/>
          </p:cNvSpPr>
          <p:nvPr>
            <p:ph type="sldNum" idx="24"/>
          </p:nvPr>
        </p:nvSpPr>
        <p:spPr/>
        <p:txBody>
          <a:bodyPr/>
          <a:p>
            <a:fld id="{D56C19E3-83C2-4482-B249-35E06A5576FE}" type="slidenum">
              <a:t>&lt;#&gt;</a:t>
            </a:fld>
          </a:p>
        </p:txBody>
      </p:sp>
      <p:sp>
        <p:nvSpPr>
          <p:cNvPr id="5" name="PlaceHolder 4"/>
          <p:cNvSpPr>
            <a:spLocks noGrp="1"/>
          </p:cNvSpPr>
          <p:nvPr>
            <p:ph type="dt" idx="22"/>
          </p:nvPr>
        </p:nvSpPr>
        <p:spPr/>
        <p:txBody>
          <a:bodyPr/>
          <a:p>
            <a:r>
              <a:rPr lang="en-U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p:spTree>
      <p:nvGrpSpPr>
        <p:cNvPr id="1" name=""/>
        <p:cNvGrpSpPr/>
        <p:nvPr/>
      </p:nvGrpSpPr>
      <p:grpSpPr>
        <a:xfrm>
          <a:off x="0" y="0"/>
          <a:ext cx="0" cy="0"/>
          <a:chOff x="0" y="0"/>
          <a:chExt cx="0" cy="0"/>
        </a:xfrm>
      </p:grpSpPr>
      <p:sp>
        <p:nvSpPr>
          <p:cNvPr id="2" name="PlaceHolder 1"/>
          <p:cNvSpPr>
            <a:spLocks noGrp="1"/>
          </p:cNvSpPr>
          <p:nvPr>
            <p:ph type="ftr" idx="26"/>
          </p:nvPr>
        </p:nvSpPr>
        <p:spPr/>
        <p:txBody>
          <a:bodyPr/>
          <a:p>
            <a:r>
              <a:t>Footer</a:t>
            </a:r>
          </a:p>
        </p:txBody>
      </p:sp>
      <p:sp>
        <p:nvSpPr>
          <p:cNvPr id="3" name="PlaceHolder 2"/>
          <p:cNvSpPr>
            <a:spLocks noGrp="1"/>
          </p:cNvSpPr>
          <p:nvPr>
            <p:ph type="sldNum" idx="27"/>
          </p:nvPr>
        </p:nvSpPr>
        <p:spPr/>
        <p:txBody>
          <a:bodyPr/>
          <a:p>
            <a:fld id="{5A0013A9-C4C1-4355-80EC-FB0E3EC37F6D}" type="slidenum">
              <a:t>&lt;#&gt;</a:t>
            </a:fld>
          </a:p>
        </p:txBody>
      </p:sp>
      <p:sp>
        <p:nvSpPr>
          <p:cNvPr id="4" name="PlaceHolder 3"/>
          <p:cNvSpPr>
            <a:spLocks noGrp="1"/>
          </p:cNvSpPr>
          <p:nvPr>
            <p:ph type="dt" idx="25"/>
          </p:nvPr>
        </p:nvSpPr>
        <p:spPr/>
        <p:txBody>
          <a:bodyPr/>
          <a:p>
            <a:r>
              <a:rPr lang="en-US"/>
              <a:t/>
            </a: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Content with Caption">
    <p:spTree>
      <p:nvGrpSpPr>
        <p:cNvPr id="1" name=""/>
        <p:cNvGrpSpPr/>
        <p:nvPr/>
      </p:nvGrpSpPr>
      <p:grpSpPr>
        <a:xfrm>
          <a:off x="0" y="0"/>
          <a:ext cx="0" cy="0"/>
          <a:chOff x="0" y="0"/>
          <a:chExt cx="0" cy="0"/>
        </a:xfrm>
      </p:grpSpPr>
      <p:sp>
        <p:nvSpPr>
          <p:cNvPr id="2" name="PlaceHolder 1"/>
          <p:cNvSpPr>
            <a:spLocks noGrp="1"/>
          </p:cNvSpPr>
          <p:nvPr>
            <p:ph type="ftr" idx="29"/>
          </p:nvPr>
        </p:nvSpPr>
        <p:spPr/>
        <p:txBody>
          <a:bodyPr/>
          <a:p>
            <a:r>
              <a:t>Footer</a:t>
            </a:r>
          </a:p>
        </p:txBody>
      </p:sp>
      <p:sp>
        <p:nvSpPr>
          <p:cNvPr id="3" name="PlaceHolder 2"/>
          <p:cNvSpPr>
            <a:spLocks noGrp="1"/>
          </p:cNvSpPr>
          <p:nvPr>
            <p:ph type="sldNum" idx="30"/>
          </p:nvPr>
        </p:nvSpPr>
        <p:spPr/>
        <p:txBody>
          <a:bodyPr/>
          <a:p>
            <a:fld id="{4E2DF1AE-5C5A-4E2E-8E79-F4582CB69A48}" type="slidenum">
              <a:t>&lt;#&gt;</a:t>
            </a:fld>
          </a:p>
        </p:txBody>
      </p:sp>
      <p:sp>
        <p:nvSpPr>
          <p:cNvPr id="4" name="PlaceHolder 3"/>
          <p:cNvSpPr>
            <a:spLocks noGrp="1"/>
          </p:cNvSpPr>
          <p:nvPr>
            <p:ph type="dt" idx="28"/>
          </p:nvPr>
        </p:nvSpPr>
        <p:spPr/>
        <p:txBody>
          <a:bodyPr/>
          <a:p>
            <a:r>
              <a:rPr lang="en-US"/>
              <a:t/>
            </a:r>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Picture with Caption">
    <p:spTree>
      <p:nvGrpSpPr>
        <p:cNvPr id="1" name=""/>
        <p:cNvGrpSpPr/>
        <p:nvPr/>
      </p:nvGrpSpPr>
      <p:grpSpPr>
        <a:xfrm>
          <a:off x="0" y="0"/>
          <a:ext cx="0" cy="0"/>
          <a:chOff x="0" y="0"/>
          <a:chExt cx="0" cy="0"/>
        </a:xfrm>
      </p:grpSpPr>
      <p:sp>
        <p:nvSpPr>
          <p:cNvPr id="2" name="PlaceHolder 1"/>
          <p:cNvSpPr>
            <a:spLocks noGrp="1"/>
          </p:cNvSpPr>
          <p:nvPr>
            <p:ph type="ftr" idx="32"/>
          </p:nvPr>
        </p:nvSpPr>
        <p:spPr/>
        <p:txBody>
          <a:bodyPr/>
          <a:p>
            <a:r>
              <a:t>Footer</a:t>
            </a:r>
          </a:p>
        </p:txBody>
      </p:sp>
      <p:sp>
        <p:nvSpPr>
          <p:cNvPr id="3" name="PlaceHolder 2"/>
          <p:cNvSpPr>
            <a:spLocks noGrp="1"/>
          </p:cNvSpPr>
          <p:nvPr>
            <p:ph type="sldNum" idx="33"/>
          </p:nvPr>
        </p:nvSpPr>
        <p:spPr/>
        <p:txBody>
          <a:bodyPr/>
          <a:p>
            <a:fld id="{BBC7989B-DAAD-46C0-BFDF-294F576897AC}" type="slidenum">
              <a:t>&lt;#&gt;</a:t>
            </a:fld>
          </a:p>
        </p:txBody>
      </p:sp>
      <p:sp>
        <p:nvSpPr>
          <p:cNvPr id="4" name="PlaceHolder 3"/>
          <p:cNvSpPr>
            <a:spLocks noGrp="1"/>
          </p:cNvSpPr>
          <p:nvPr>
            <p:ph type="dt" idx="31"/>
          </p:nvPr>
        </p:nvSpPr>
        <p:spPr/>
        <p:txBody>
          <a:bodyPr/>
          <a:p>
            <a:r>
              <a:rPr lang="en-U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vertTx" preserve="1">
  <p:cSld name="Title and Vertical Text">
    <p:spTree>
      <p:nvGrpSpPr>
        <p:cNvPr id="1" name=""/>
        <p:cNvGrpSpPr/>
        <p:nvPr/>
      </p:nvGrpSpPr>
      <p:grpSpPr>
        <a:xfrm>
          <a:off x="0" y="0"/>
          <a:ext cx="0" cy="0"/>
          <a:chOff x="0" y="0"/>
          <a:chExt cx="0" cy="0"/>
        </a:xfrm>
      </p:grpSpPr>
      <p:sp>
        <p:nvSpPr>
          <p:cNvPr id="2" name="PlaceHolder 1"/>
          <p:cNvSpPr>
            <a:spLocks noGrp="1"/>
          </p:cNvSpPr>
          <p:nvPr>
            <p:ph type="ftr" idx="5"/>
          </p:nvPr>
        </p:nvSpPr>
        <p:spPr/>
        <p:txBody>
          <a:bodyPr/>
          <a:p>
            <a:r>
              <a:t>Footer</a:t>
            </a:r>
          </a:p>
        </p:txBody>
      </p:sp>
      <p:sp>
        <p:nvSpPr>
          <p:cNvPr id="3" name="PlaceHolder 2"/>
          <p:cNvSpPr>
            <a:spLocks noGrp="1"/>
          </p:cNvSpPr>
          <p:nvPr>
            <p:ph type="sldNum" idx="6"/>
          </p:nvPr>
        </p:nvSpPr>
        <p:spPr/>
        <p:txBody>
          <a:bodyPr/>
          <a:p>
            <a:fld id="{B4357D0E-12AC-4085-A325-A2B98F23B27A}" type="slidenum">
              <a:t>&lt;#&gt;</a:t>
            </a:fld>
          </a:p>
        </p:txBody>
      </p:sp>
      <p:sp>
        <p:nvSpPr>
          <p:cNvPr id="4" name="PlaceHolder 3"/>
          <p:cNvSpPr>
            <a:spLocks noGrp="1"/>
          </p:cNvSpPr>
          <p:nvPr>
            <p:ph type="dt" idx="4"/>
          </p:nvPr>
        </p:nvSpPr>
        <p:spPr/>
        <p:txBody>
          <a:bodyPr/>
          <a:p>
            <a:r>
              <a:rPr lang="en-U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vertTitleAndTx" preserve="1">
  <p:cSld name="Vertical Title and Text">
    <p:spTree>
      <p:nvGrpSpPr>
        <p:cNvPr id="1" name=""/>
        <p:cNvGrpSpPr/>
        <p:nvPr/>
      </p:nvGrpSpPr>
      <p:grpSpPr>
        <a:xfrm>
          <a:off x="0" y="0"/>
          <a:ext cx="0" cy="0"/>
          <a:chOff x="0" y="0"/>
          <a:chExt cx="0" cy="0"/>
        </a:xfrm>
      </p:grpSpPr>
      <p:sp>
        <p:nvSpPr>
          <p:cNvPr id="2" name="PlaceHolder 1"/>
          <p:cNvSpPr>
            <a:spLocks noGrp="1"/>
          </p:cNvSpPr>
          <p:nvPr>
            <p:ph type="ftr" idx="8"/>
          </p:nvPr>
        </p:nvSpPr>
        <p:spPr/>
        <p:txBody>
          <a:bodyPr/>
          <a:p>
            <a:r>
              <a:t>Footer</a:t>
            </a:r>
          </a:p>
        </p:txBody>
      </p:sp>
      <p:sp>
        <p:nvSpPr>
          <p:cNvPr id="3" name="PlaceHolder 2"/>
          <p:cNvSpPr>
            <a:spLocks noGrp="1"/>
          </p:cNvSpPr>
          <p:nvPr>
            <p:ph type="sldNum" idx="9"/>
          </p:nvPr>
        </p:nvSpPr>
        <p:spPr/>
        <p:txBody>
          <a:bodyPr/>
          <a:p>
            <a:fld id="{886B90BB-3857-4EAD-98F5-B866FD496BD4}" type="slidenum">
              <a:t>&lt;#&gt;</a:t>
            </a:fld>
          </a:p>
        </p:txBody>
      </p:sp>
      <p:sp>
        <p:nvSpPr>
          <p:cNvPr id="4" name="PlaceHolder 3"/>
          <p:cNvSpPr>
            <a:spLocks noGrp="1"/>
          </p:cNvSpPr>
          <p:nvPr>
            <p:ph type="dt" idx="7"/>
          </p:nvPr>
        </p:nvSpPr>
        <p:spPr/>
        <p:txBody>
          <a:bodyPr/>
          <a:p>
            <a:r>
              <a:rPr lang="en-U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vertTitleAndTx" preserve="1">
  <p:cSld name="Title and Content">
    <p:spTree>
      <p:nvGrpSpPr>
        <p:cNvPr id="1" name=""/>
        <p:cNvGrpSpPr/>
        <p:nvPr/>
      </p:nvGrpSpPr>
      <p:grpSpPr>
        <a:xfrm>
          <a:off x="0" y="0"/>
          <a:ext cx="0" cy="0"/>
          <a:chOff x="0" y="0"/>
          <a:chExt cx="0" cy="0"/>
        </a:xfrm>
      </p:grpSpPr>
      <p:sp>
        <p:nvSpPr>
          <p:cNvPr id="2" name="PlaceHolder 1"/>
          <p:cNvSpPr>
            <a:spLocks noGrp="1"/>
          </p:cNvSpPr>
          <p:nvPr>
            <p:ph type="ftr" idx="11"/>
          </p:nvPr>
        </p:nvSpPr>
        <p:spPr/>
        <p:txBody>
          <a:bodyPr/>
          <a:p>
            <a:r>
              <a:t>Footer</a:t>
            </a:r>
          </a:p>
        </p:txBody>
      </p:sp>
      <p:sp>
        <p:nvSpPr>
          <p:cNvPr id="3" name="PlaceHolder 2"/>
          <p:cNvSpPr>
            <a:spLocks noGrp="1"/>
          </p:cNvSpPr>
          <p:nvPr>
            <p:ph type="sldNum" idx="12"/>
          </p:nvPr>
        </p:nvSpPr>
        <p:spPr/>
        <p:txBody>
          <a:bodyPr/>
          <a:p>
            <a:fld id="{C47ADA49-F0B9-4ABA-A606-93A550BE9770}" type="slidenum">
              <a:t>&lt;#&gt;</a:t>
            </a:fld>
          </a:p>
        </p:txBody>
      </p:sp>
      <p:sp>
        <p:nvSpPr>
          <p:cNvPr id="4" name="PlaceHolder 3"/>
          <p:cNvSpPr>
            <a:spLocks noGrp="1"/>
          </p:cNvSpPr>
          <p:nvPr>
            <p:ph type="dt" idx="10"/>
          </p:nvPr>
        </p:nvSpPr>
        <p:spPr/>
        <p:txBody>
          <a:bodyPr/>
          <a:p>
            <a:r>
              <a:rPr lang="en-U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vertTx" preserve="1">
  <p:cSld name="Title and Content">
    <p:spTree>
      <p:nvGrpSpPr>
        <p:cNvPr id="1" name=""/>
        <p:cNvGrpSpPr/>
        <p:nvPr/>
      </p:nvGrpSpPr>
      <p:grpSpPr>
        <a:xfrm>
          <a:off x="0" y="0"/>
          <a:ext cx="0" cy="0"/>
          <a:chOff x="0" y="0"/>
          <a:chExt cx="0" cy="0"/>
        </a:xfrm>
      </p:grpSpPr>
      <p:sp>
        <p:nvSpPr>
          <p:cNvPr id="2" name="PlaceHolder 1"/>
          <p:cNvSpPr>
            <a:spLocks noGrp="1"/>
          </p:cNvSpPr>
          <p:nvPr>
            <p:ph type="ftr" idx="11"/>
          </p:nvPr>
        </p:nvSpPr>
        <p:spPr/>
        <p:txBody>
          <a:bodyPr/>
          <a:p>
            <a:r>
              <a:t>Footer</a:t>
            </a:r>
          </a:p>
        </p:txBody>
      </p:sp>
      <p:sp>
        <p:nvSpPr>
          <p:cNvPr id="3" name="PlaceHolder 2"/>
          <p:cNvSpPr>
            <a:spLocks noGrp="1"/>
          </p:cNvSpPr>
          <p:nvPr>
            <p:ph type="sldNum" idx="12"/>
          </p:nvPr>
        </p:nvSpPr>
        <p:spPr/>
        <p:txBody>
          <a:bodyPr/>
          <a:p>
            <a:fld id="{0785A1EB-21C1-4FEF-B5C5-EAE419C1708E}" type="slidenum">
              <a:t>&lt;#&gt;</a:t>
            </a:fld>
          </a:p>
        </p:txBody>
      </p:sp>
      <p:sp>
        <p:nvSpPr>
          <p:cNvPr id="4" name="PlaceHolder 3"/>
          <p:cNvSpPr>
            <a:spLocks noGrp="1"/>
          </p:cNvSpPr>
          <p:nvPr>
            <p:ph type="dt" idx="10"/>
          </p:nvPr>
        </p:nvSpPr>
        <p:spPr/>
        <p:txBody>
          <a:bodyPr/>
          <a:p>
            <a:r>
              <a:rPr lang="en-U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 preserve="1">
  <p:cSld name="Title and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685800" y="547560"/>
            <a:ext cx="7772040" cy="593280"/>
          </a:xfrm>
          <a:prstGeom prst="rect">
            <a:avLst/>
          </a:prstGeom>
          <a:noFill/>
          <a:ln w="0">
            <a:noFill/>
          </a:ln>
        </p:spPr>
        <p:txBody>
          <a:bodyPr lIns="0" rIns="0" tIns="0" bIns="0" anchor="ctr">
            <a:noAutofit/>
          </a:bodyPr>
          <a:p>
            <a:pPr indent="0" algn="ctr">
              <a:buNone/>
            </a:pPr>
            <a:endParaRPr b="0" lang="en-US" sz="3600" strike="noStrike" u="none">
              <a:solidFill>
                <a:schemeClr val="dk2"/>
              </a:solidFill>
              <a:uFillTx/>
              <a:latin typeface="Cooper Black"/>
            </a:endParaRPr>
          </a:p>
        </p:txBody>
      </p:sp>
      <p:sp>
        <p:nvSpPr>
          <p:cNvPr id="23" name="PlaceHolder 2"/>
          <p:cNvSpPr>
            <a:spLocks noGrp="1"/>
          </p:cNvSpPr>
          <p:nvPr>
            <p:ph type="subTitle"/>
          </p:nvPr>
        </p:nvSpPr>
        <p:spPr>
          <a:xfrm>
            <a:off x="685800" y="1279440"/>
            <a:ext cx="7772040" cy="5027400"/>
          </a:xfrm>
          <a:prstGeom prst="rect">
            <a:avLst/>
          </a:prstGeom>
          <a:noFill/>
          <a:ln w="0">
            <a:noFill/>
          </a:ln>
        </p:spPr>
        <p:txBody>
          <a:bodyPr lIns="0" rIns="0" tIns="0" bIns="0" anchor="ctr">
            <a:noAutofit/>
          </a:bodyPr>
          <a:p>
            <a:pPr indent="0" algn="ctr">
              <a:buNone/>
            </a:pPr>
            <a:endParaRPr b="0" lang="en-US" sz="3200" strike="noStrike" u="none">
              <a:solidFill>
                <a:srgbClr val="ffffff"/>
              </a:solidFill>
              <a:uFillTx/>
              <a:latin typeface="Arial"/>
            </a:endParaRPr>
          </a:p>
        </p:txBody>
      </p:sp>
      <p:sp>
        <p:nvSpPr>
          <p:cNvPr id="4" name="PlaceHolder 3"/>
          <p:cNvSpPr>
            <a:spLocks noGrp="1"/>
          </p:cNvSpPr>
          <p:nvPr>
            <p:ph type="ftr" idx="11"/>
          </p:nvPr>
        </p:nvSpPr>
        <p:spPr/>
        <p:txBody>
          <a:bodyPr/>
          <a:p>
            <a:r>
              <a:t>Footer</a:t>
            </a:r>
          </a:p>
        </p:txBody>
      </p:sp>
      <p:sp>
        <p:nvSpPr>
          <p:cNvPr id="5" name="PlaceHolder 4"/>
          <p:cNvSpPr>
            <a:spLocks noGrp="1"/>
          </p:cNvSpPr>
          <p:nvPr>
            <p:ph type="sldNum" idx="12"/>
          </p:nvPr>
        </p:nvSpPr>
        <p:spPr/>
        <p:txBody>
          <a:bodyPr/>
          <a:p>
            <a:fld id="{CF82F959-60A9-4F2F-8FED-6BBF5D6E8956}" type="slidenum">
              <a:t>&lt;#&gt;</a:t>
            </a:fld>
          </a:p>
        </p:txBody>
      </p:sp>
      <p:sp>
        <p:nvSpPr>
          <p:cNvPr id="6" name="PlaceHolder 5"/>
          <p:cNvSpPr>
            <a:spLocks noGrp="1"/>
          </p:cNvSpPr>
          <p:nvPr>
            <p:ph type="dt" idx="10"/>
          </p:nvPr>
        </p:nvSpPr>
        <p:spPr/>
        <p:txBody>
          <a:bodyPr/>
          <a:p>
            <a:r>
              <a:rPr lang="en-U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and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685800" y="547560"/>
            <a:ext cx="7772040" cy="593280"/>
          </a:xfrm>
          <a:prstGeom prst="rect">
            <a:avLst/>
          </a:prstGeom>
          <a:noFill/>
          <a:ln w="0">
            <a:noFill/>
          </a:ln>
        </p:spPr>
        <p:txBody>
          <a:bodyPr lIns="0" rIns="0" tIns="0" bIns="0" anchor="ctr">
            <a:noAutofit/>
          </a:bodyPr>
          <a:p>
            <a:pPr indent="0" algn="ctr">
              <a:buNone/>
            </a:pPr>
            <a:endParaRPr b="0" lang="en-US" sz="3600" strike="noStrike" u="none">
              <a:solidFill>
                <a:schemeClr val="dk2"/>
              </a:solidFill>
              <a:uFillTx/>
              <a:latin typeface="Cooper Black"/>
            </a:endParaRPr>
          </a:p>
        </p:txBody>
      </p:sp>
      <p:sp>
        <p:nvSpPr>
          <p:cNvPr id="25" name="PlaceHolder 2"/>
          <p:cNvSpPr>
            <a:spLocks noGrp="1"/>
          </p:cNvSpPr>
          <p:nvPr>
            <p:ph/>
          </p:nvPr>
        </p:nvSpPr>
        <p:spPr>
          <a:xfrm>
            <a:off x="685800" y="1279440"/>
            <a:ext cx="7772040" cy="5027400"/>
          </a:xfrm>
          <a:prstGeom prst="rect">
            <a:avLst/>
          </a:prstGeom>
          <a:noFill/>
          <a:ln w="0">
            <a:noFill/>
          </a:ln>
        </p:spPr>
        <p:txBody>
          <a:bodyPr lIns="0" rIns="0" tIns="0" bIns="0" anchor="t">
            <a:normAutofit/>
          </a:bodyPr>
          <a:p>
            <a:pPr indent="0" algn="ctr">
              <a:spcBef>
                <a:spcPts val="1417"/>
              </a:spcBef>
              <a:buNone/>
            </a:pPr>
            <a:endParaRPr b="1" lang="en-US" sz="2800" strike="noStrike" u="none">
              <a:solidFill>
                <a:schemeClr val="lt1"/>
              </a:solidFill>
              <a:uFillTx/>
              <a:latin typeface="Trebuchet MS"/>
            </a:endParaRPr>
          </a:p>
        </p:txBody>
      </p:sp>
      <p:sp>
        <p:nvSpPr>
          <p:cNvPr id="4" name="PlaceHolder 3"/>
          <p:cNvSpPr>
            <a:spLocks noGrp="1"/>
          </p:cNvSpPr>
          <p:nvPr>
            <p:ph type="ftr" idx="11"/>
          </p:nvPr>
        </p:nvSpPr>
        <p:spPr/>
        <p:txBody>
          <a:bodyPr/>
          <a:p>
            <a:r>
              <a:t>Footer</a:t>
            </a:r>
          </a:p>
        </p:txBody>
      </p:sp>
      <p:sp>
        <p:nvSpPr>
          <p:cNvPr id="5" name="PlaceHolder 4"/>
          <p:cNvSpPr>
            <a:spLocks noGrp="1"/>
          </p:cNvSpPr>
          <p:nvPr>
            <p:ph type="sldNum" idx="12"/>
          </p:nvPr>
        </p:nvSpPr>
        <p:spPr/>
        <p:txBody>
          <a:bodyPr/>
          <a:p>
            <a:fld id="{4D52F133-EED0-4B55-9C89-0ECD3F101585}" type="slidenum">
              <a:t>&lt;#&gt;</a:t>
            </a:fld>
          </a:p>
        </p:txBody>
      </p:sp>
      <p:sp>
        <p:nvSpPr>
          <p:cNvPr id="6" name="PlaceHolder 5"/>
          <p:cNvSpPr>
            <a:spLocks noGrp="1"/>
          </p:cNvSpPr>
          <p:nvPr>
            <p:ph type="dt" idx="10"/>
          </p:nvPr>
        </p:nvSpPr>
        <p:spPr/>
        <p:txBody>
          <a:bodyPr/>
          <a:p>
            <a:r>
              <a:rPr lang="en-U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Section Header">
    <p:spTree>
      <p:nvGrpSpPr>
        <p:cNvPr id="1" name=""/>
        <p:cNvGrpSpPr/>
        <p:nvPr/>
      </p:nvGrpSpPr>
      <p:grpSpPr>
        <a:xfrm>
          <a:off x="0" y="0"/>
          <a:ext cx="0" cy="0"/>
          <a:chOff x="0" y="0"/>
          <a:chExt cx="0" cy="0"/>
        </a:xfrm>
      </p:grpSpPr>
      <p:sp>
        <p:nvSpPr>
          <p:cNvPr id="2" name="PlaceHolder 1"/>
          <p:cNvSpPr>
            <a:spLocks noGrp="1"/>
          </p:cNvSpPr>
          <p:nvPr>
            <p:ph type="ftr" idx="14"/>
          </p:nvPr>
        </p:nvSpPr>
        <p:spPr/>
        <p:txBody>
          <a:bodyPr/>
          <a:p>
            <a:r>
              <a:t>Footer</a:t>
            </a:r>
          </a:p>
        </p:txBody>
      </p:sp>
      <p:sp>
        <p:nvSpPr>
          <p:cNvPr id="3" name="PlaceHolder 2"/>
          <p:cNvSpPr>
            <a:spLocks noGrp="1"/>
          </p:cNvSpPr>
          <p:nvPr>
            <p:ph type="sldNum" idx="15"/>
          </p:nvPr>
        </p:nvSpPr>
        <p:spPr/>
        <p:txBody>
          <a:bodyPr/>
          <a:p>
            <a:fld id="{AC7808D4-F34D-4E8C-818E-0CCC11625223}" type="slidenum">
              <a:t>&lt;#&gt;</a:t>
            </a:fld>
          </a:p>
        </p:txBody>
      </p:sp>
      <p:sp>
        <p:nvSpPr>
          <p:cNvPr id="4" name="PlaceHolder 3"/>
          <p:cNvSpPr>
            <a:spLocks noGrp="1"/>
          </p:cNvSpPr>
          <p:nvPr>
            <p:ph type="dt" idx="13"/>
          </p:nvPr>
        </p:nvSpPr>
        <p:spPr/>
        <p:txBody>
          <a:bodyPr/>
          <a:p>
            <a:r>
              <a:rPr lang="en-U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wo Content">
    <p:spTree>
      <p:nvGrpSpPr>
        <p:cNvPr id="1" name=""/>
        <p:cNvGrpSpPr/>
        <p:nvPr/>
      </p:nvGrpSpPr>
      <p:grpSpPr>
        <a:xfrm>
          <a:off x="0" y="0"/>
          <a:ext cx="0" cy="0"/>
          <a:chOff x="0" y="0"/>
          <a:chExt cx="0" cy="0"/>
        </a:xfrm>
      </p:grpSpPr>
      <p:sp>
        <p:nvSpPr>
          <p:cNvPr id="37" name="PlaceHolder 1"/>
          <p:cNvSpPr>
            <a:spLocks noGrp="1"/>
          </p:cNvSpPr>
          <p:nvPr>
            <p:ph type="title"/>
          </p:nvPr>
        </p:nvSpPr>
        <p:spPr>
          <a:xfrm>
            <a:off x="685800" y="547560"/>
            <a:ext cx="7772040" cy="593280"/>
          </a:xfrm>
          <a:prstGeom prst="rect">
            <a:avLst/>
          </a:prstGeom>
          <a:noFill/>
          <a:ln w="0">
            <a:noFill/>
          </a:ln>
        </p:spPr>
        <p:txBody>
          <a:bodyPr lIns="0" rIns="0" tIns="0" bIns="0" anchor="ctr">
            <a:noAutofit/>
          </a:bodyPr>
          <a:p>
            <a:pPr indent="0" algn="ctr">
              <a:buNone/>
            </a:pPr>
            <a:endParaRPr b="0" lang="en-US" sz="3600" strike="noStrike" u="none">
              <a:solidFill>
                <a:schemeClr val="dk2"/>
              </a:solidFill>
              <a:uFillTx/>
              <a:latin typeface="Cooper Black"/>
            </a:endParaRPr>
          </a:p>
        </p:txBody>
      </p:sp>
      <p:sp>
        <p:nvSpPr>
          <p:cNvPr id="38" name="PlaceHolder 2"/>
          <p:cNvSpPr>
            <a:spLocks noGrp="1"/>
          </p:cNvSpPr>
          <p:nvPr>
            <p:ph/>
          </p:nvPr>
        </p:nvSpPr>
        <p:spPr>
          <a:xfrm>
            <a:off x="685800" y="1279440"/>
            <a:ext cx="3792600" cy="5027400"/>
          </a:xfrm>
          <a:prstGeom prst="rect">
            <a:avLst/>
          </a:prstGeom>
          <a:noFill/>
          <a:ln w="0">
            <a:noFill/>
          </a:ln>
        </p:spPr>
        <p:txBody>
          <a:bodyPr lIns="0" rIns="0" tIns="0" bIns="0" anchor="t">
            <a:normAutofit/>
          </a:bodyPr>
          <a:p>
            <a:pPr indent="0" algn="ctr">
              <a:spcBef>
                <a:spcPts val="1417"/>
              </a:spcBef>
              <a:buNone/>
            </a:pPr>
            <a:endParaRPr b="1" lang="en-US" sz="2800" strike="noStrike" u="none">
              <a:solidFill>
                <a:schemeClr val="lt1"/>
              </a:solidFill>
              <a:uFillTx/>
              <a:latin typeface="Trebuchet MS"/>
            </a:endParaRPr>
          </a:p>
        </p:txBody>
      </p:sp>
      <p:sp>
        <p:nvSpPr>
          <p:cNvPr id="39" name="PlaceHolder 3"/>
          <p:cNvSpPr>
            <a:spLocks noGrp="1"/>
          </p:cNvSpPr>
          <p:nvPr>
            <p:ph/>
          </p:nvPr>
        </p:nvSpPr>
        <p:spPr>
          <a:xfrm>
            <a:off x="4668480" y="1279440"/>
            <a:ext cx="3792600" cy="5027400"/>
          </a:xfrm>
          <a:prstGeom prst="rect">
            <a:avLst/>
          </a:prstGeom>
          <a:noFill/>
          <a:ln w="0">
            <a:noFill/>
          </a:ln>
        </p:spPr>
        <p:txBody>
          <a:bodyPr lIns="0" rIns="0" tIns="0" bIns="0" anchor="t">
            <a:normAutofit/>
          </a:bodyPr>
          <a:p>
            <a:pPr indent="0" algn="ctr">
              <a:spcBef>
                <a:spcPts val="1417"/>
              </a:spcBef>
              <a:buNone/>
            </a:pPr>
            <a:endParaRPr b="1" lang="en-US" sz="2800" strike="noStrike" u="none">
              <a:solidFill>
                <a:schemeClr val="lt1"/>
              </a:solidFill>
              <a:uFillTx/>
              <a:latin typeface="Trebuchet MS"/>
            </a:endParaRPr>
          </a:p>
        </p:txBody>
      </p:sp>
      <p:sp>
        <p:nvSpPr>
          <p:cNvPr id="5" name="PlaceHolder 4"/>
          <p:cNvSpPr>
            <a:spLocks noGrp="1"/>
          </p:cNvSpPr>
          <p:nvPr>
            <p:ph type="ftr" idx="17"/>
          </p:nvPr>
        </p:nvSpPr>
        <p:spPr/>
        <p:txBody>
          <a:bodyPr/>
          <a:p>
            <a:r>
              <a:t>Footer</a:t>
            </a:r>
          </a:p>
        </p:txBody>
      </p:sp>
      <p:sp>
        <p:nvSpPr>
          <p:cNvPr id="6" name="PlaceHolder 5"/>
          <p:cNvSpPr>
            <a:spLocks noGrp="1"/>
          </p:cNvSpPr>
          <p:nvPr>
            <p:ph type="sldNum" idx="18"/>
          </p:nvPr>
        </p:nvSpPr>
        <p:spPr/>
        <p:txBody>
          <a:bodyPr/>
          <a:p>
            <a:fld id="{7ED3B3B8-0EBB-4999-AF88-F6181C0DA04A}" type="slidenum">
              <a:t>&lt;#&gt;</a:t>
            </a:fld>
          </a:p>
        </p:txBody>
      </p:sp>
      <p:sp>
        <p:nvSpPr>
          <p:cNvPr id="7" name="PlaceHolder 6"/>
          <p:cNvSpPr>
            <a:spLocks noGrp="1"/>
          </p:cNvSpPr>
          <p:nvPr>
            <p:ph type="dt" idx="16"/>
          </p:nvPr>
        </p:nvSpPr>
        <p:spPr/>
        <p:txBody>
          <a:bodyPr/>
          <a:p>
            <a:r>
              <a:rPr lang="en-U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_rels/slideMaster10.xml.rels><?xml version="1.0" encoding="UTF-8"?>
<Relationships xmlns="http://schemas.openxmlformats.org/package/2006/relationships"><Relationship Id="rId1" Type="http://schemas.openxmlformats.org/officeDocument/2006/relationships/theme" Target="../theme/theme10.xml"/><Relationship Id="rId2" Type="http://schemas.openxmlformats.org/officeDocument/2006/relationships/slideLayout" Target="../slideLayouts/slideLayout13.xml"/>
</Relationships>
</file>

<file path=ppt/slideMasters/_rels/slideMaster11.xml.rels><?xml version="1.0" encoding="UTF-8"?>
<Relationships xmlns="http://schemas.openxmlformats.org/package/2006/relationships"><Relationship Id="rId1" Type="http://schemas.openxmlformats.org/officeDocument/2006/relationships/theme" Target="../theme/theme11.xml"/><Relationship Id="rId2" Type="http://schemas.openxmlformats.org/officeDocument/2006/relationships/slideLayout" Target="../slideLayouts/slideLayout14.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2.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3.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4.xml"/><Relationship Id="rId3" Type="http://schemas.openxmlformats.org/officeDocument/2006/relationships/slideLayout" Target="../slideLayouts/slideLayout5.xml"/><Relationship Id="rId4" Type="http://schemas.openxmlformats.org/officeDocument/2006/relationships/slideLayout" Target="../slideLayouts/slideLayout6.xml"/><Relationship Id="rId5" Type="http://schemas.openxmlformats.org/officeDocument/2006/relationships/slideLayout" Target="../slideLayouts/slideLayout7.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8.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9.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10.xml"/>
</Relationships>
</file>

<file path=ppt/slideMasters/_rels/slideMaster8.xml.rels><?xml version="1.0" encoding="UTF-8"?>
<Relationships xmlns="http://schemas.openxmlformats.org/package/2006/relationships"><Relationship Id="rId1" Type="http://schemas.openxmlformats.org/officeDocument/2006/relationships/theme" Target="../theme/theme8.xml"/><Relationship Id="rId2" Type="http://schemas.openxmlformats.org/officeDocument/2006/relationships/slideLayout" Target="../slideLayouts/slideLayout11.xml"/>
</Relationships>
</file>

<file path=ppt/slideMasters/_rels/slideMaster9.xml.rels><?xml version="1.0" encoding="UTF-8"?>
<Relationships xmlns="http://schemas.openxmlformats.org/package/2006/relationships"><Relationship Id="rId1" Type="http://schemas.openxmlformats.org/officeDocument/2006/relationships/theme" Target="../theme/theme9.xml"/><Relationship Id="rId2"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0000cc"/>
            </a:gs>
            <a:gs pos="50000">
              <a:srgbClr val="00007a"/>
            </a:gs>
            <a:gs pos="100000">
              <a:srgbClr val="0000cc"/>
            </a:gs>
          </a:gsLst>
          <a:lin ang="18900000"/>
        </a:gra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85800" y="547560"/>
            <a:ext cx="7772040" cy="593280"/>
          </a:xfrm>
          <a:prstGeom prst="rect">
            <a:avLst/>
          </a:prstGeom>
          <a:noFill/>
          <a:ln w="9360">
            <a:solidFill>
              <a:srgbClr val="00ffff"/>
            </a:solidFill>
            <a:miter/>
          </a:ln>
        </p:spPr>
        <p:txBody>
          <a:bodyPr numCol="1" spcCol="0" lIns="91440" rIns="91440" tIns="45720" bIns="45720" anchor="ctr">
            <a:noAutofit/>
          </a:bodyPr>
          <a:p>
            <a:pPr indent="0" algn="ctr">
              <a:lnSpc>
                <a:spcPct val="100000"/>
              </a:lnSpc>
              <a:buNone/>
            </a:pPr>
            <a:r>
              <a:rPr b="0" lang="en-US" sz="3300" strike="noStrike" u="none">
                <a:solidFill>
                  <a:srgbClr val="ffff00"/>
                </a:solidFill>
                <a:uFillTx/>
                <a:latin typeface="Tahoma"/>
              </a:rPr>
              <a:t>Click to edit Master title style</a:t>
            </a:r>
            <a:endParaRPr b="0" lang="en-US" sz="3300" strike="noStrike" u="none">
              <a:solidFill>
                <a:schemeClr val="dk2"/>
              </a:solidFill>
              <a:uFillTx/>
              <a:latin typeface="Cooper Black"/>
            </a:endParaRPr>
          </a:p>
        </p:txBody>
      </p:sp>
      <p:sp>
        <p:nvSpPr>
          <p:cNvPr id="1" name="PlaceHolder 2"/>
          <p:cNvSpPr>
            <a:spLocks noGrp="1"/>
          </p:cNvSpPr>
          <p:nvPr>
            <p:ph type="dt" idx="1"/>
          </p:nvPr>
        </p:nvSpPr>
        <p:spPr>
          <a:xfrm>
            <a:off x="685800" y="6397560"/>
            <a:ext cx="1904760" cy="456840"/>
          </a:xfrm>
          <a:prstGeom prst="rect">
            <a:avLst/>
          </a:prstGeom>
          <a:noFill/>
          <a:ln w="9360">
            <a:noFill/>
          </a:ln>
        </p:spPr>
        <p:txBody>
          <a:bodyPr numCol="1" spcCol="0" lIns="91440" rIns="91440" tIns="45720" bIns="45720" anchor="t">
            <a:noAutofit/>
          </a:bodyPr>
          <a:lstStyle>
            <a:lvl1pPr indent="0">
              <a:buNone/>
              <a:defRPr b="0" lang="en-US" sz="1400" strike="noStrike" u="none">
                <a:solidFill>
                  <a:srgbClr val="ffffff"/>
                </a:solidFill>
                <a:uFillTx/>
                <a:latin typeface="Times New Roman"/>
              </a:defRPr>
            </a:lvl1pPr>
          </a:lstStyle>
          <a:p>
            <a:pPr indent="0">
              <a:buNone/>
            </a:pPr>
            <a:r>
              <a:rPr b="0" lang="en-US" sz="1400" strike="noStrike" u="none">
                <a:solidFill>
                  <a:srgbClr val="ffffff"/>
                </a:solidFill>
                <a:uFillTx/>
                <a:latin typeface="Times New Roman"/>
              </a:rPr>
              <a:t>&lt;date/time&gt;</a:t>
            </a:r>
            <a:endParaRPr b="0" lang="en-US" sz="1400" strike="noStrike" u="none">
              <a:solidFill>
                <a:srgbClr val="ffffff"/>
              </a:solidFill>
              <a:uFillTx/>
              <a:latin typeface="Times New Roman"/>
            </a:endParaRPr>
          </a:p>
        </p:txBody>
      </p:sp>
      <p:sp>
        <p:nvSpPr>
          <p:cNvPr id="2" name="PlaceHolder 3"/>
          <p:cNvSpPr>
            <a:spLocks noGrp="1"/>
          </p:cNvSpPr>
          <p:nvPr>
            <p:ph type="ftr" idx="2"/>
          </p:nvPr>
        </p:nvSpPr>
        <p:spPr>
          <a:xfrm>
            <a:off x="3124080" y="6397560"/>
            <a:ext cx="2895120" cy="456840"/>
          </a:xfrm>
          <a:prstGeom prst="rect">
            <a:avLst/>
          </a:prstGeom>
          <a:noFill/>
          <a:ln w="9360">
            <a:noFill/>
          </a:ln>
        </p:spPr>
        <p:txBody>
          <a:bodyPr numCol="1" spcCol="0" lIns="91440" rIns="91440" tIns="45720" bIns="45720" anchor="t">
            <a:noAutofit/>
          </a:bodyPr>
          <a:lstStyle>
            <a:lvl1pPr indent="0" algn="ctr">
              <a:buNone/>
              <a:defRPr b="0" lang="en-US" sz="1400" strike="noStrike" u="none">
                <a:solidFill>
                  <a:srgbClr val="ffffff"/>
                </a:solidFill>
                <a:uFillTx/>
                <a:latin typeface="Times New Roman"/>
              </a:defRPr>
            </a:lvl1pPr>
          </a:lstStyle>
          <a:p>
            <a:pPr indent="0" algn="ctr">
              <a:buNone/>
            </a:pPr>
            <a:r>
              <a:rPr b="0" lang="en-US" sz="1400" strike="noStrike" u="none">
                <a:solidFill>
                  <a:srgbClr val="ffffff"/>
                </a:solidFill>
                <a:uFillTx/>
                <a:latin typeface="Times New Roman"/>
              </a:rPr>
              <a:t>&lt;footer&gt;</a:t>
            </a:r>
            <a:endParaRPr b="0" lang="en-US" sz="1400" strike="noStrike" u="none">
              <a:solidFill>
                <a:srgbClr val="ffffff"/>
              </a:solidFill>
              <a:uFillTx/>
              <a:latin typeface="Times New Roman"/>
            </a:endParaRPr>
          </a:p>
        </p:txBody>
      </p:sp>
      <p:sp>
        <p:nvSpPr>
          <p:cNvPr id="3" name="PlaceHolder 4"/>
          <p:cNvSpPr>
            <a:spLocks noGrp="1"/>
          </p:cNvSpPr>
          <p:nvPr>
            <p:ph type="sldNum" idx="3"/>
          </p:nvPr>
        </p:nvSpPr>
        <p:spPr>
          <a:xfrm>
            <a:off x="6553080" y="6397560"/>
            <a:ext cx="1904760" cy="456840"/>
          </a:xfrm>
          <a:prstGeom prst="rect">
            <a:avLst/>
          </a:prstGeom>
          <a:noFill/>
          <a:ln w="9360">
            <a:noFill/>
          </a:ln>
        </p:spPr>
        <p:txBody>
          <a:bodyPr numCol="1" spcCol="0" lIns="91440" rIns="91440" tIns="45720" bIns="45720" anchor="t">
            <a:noAutofit/>
          </a:bodyPr>
          <a:lstStyle>
            <a:lvl1pPr indent="0" algn="r">
              <a:lnSpc>
                <a:spcPct val="100000"/>
              </a:lnSpc>
              <a:buNone/>
              <a:defRPr b="0" lang="en-US" sz="1400" strike="noStrike" u="none">
                <a:solidFill>
                  <a:schemeClr val="dk1"/>
                </a:solidFill>
                <a:uFillTx/>
                <a:latin typeface="Times New Roman"/>
              </a:defRPr>
            </a:lvl1pPr>
          </a:lstStyle>
          <a:p>
            <a:pPr indent="0" algn="r">
              <a:lnSpc>
                <a:spcPct val="100000"/>
              </a:lnSpc>
              <a:buNone/>
            </a:pPr>
            <a:fld id="{B07A833D-340A-4FA4-A048-41556D399907}" type="slidenum">
              <a:rPr b="0" lang="en-US" sz="1400" strike="noStrike" u="none">
                <a:solidFill>
                  <a:schemeClr val="dk1"/>
                </a:solidFill>
                <a:uFillTx/>
                <a:latin typeface="Times New Roman"/>
              </a:rPr>
              <a:t>&lt;number&gt;</a:t>
            </a:fld>
            <a:endParaRPr b="0" lang="en-US" sz="1400" strike="noStrike" u="none">
              <a:solidFill>
                <a:srgbClr val="ffffff"/>
              </a:solidFill>
              <a:uFillTx/>
              <a:latin typeface="Times New Roman"/>
            </a:endParaRPr>
          </a:p>
        </p:txBody>
      </p:sp>
      <p:sp>
        <p:nvSpPr>
          <p:cNvPr id="4" name="PlaceHolder 5"/>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lgn="ctr">
              <a:spcBef>
                <a:spcPts val="1417"/>
              </a:spcBef>
              <a:buClr>
                <a:srgbClr val="ffffff"/>
              </a:buClr>
              <a:buSzPct val="45000"/>
              <a:buFont typeface="Wingdings" charset="2"/>
              <a:buChar char=""/>
            </a:pPr>
            <a:r>
              <a:rPr b="1" lang="en-US" sz="2800" strike="noStrike" u="none">
                <a:solidFill>
                  <a:schemeClr val="lt1"/>
                </a:solidFill>
                <a:uFillTx/>
                <a:latin typeface="Trebuchet MS"/>
              </a:rPr>
              <a:t>Click to edit the outline text format</a:t>
            </a:r>
            <a:endParaRPr b="1" lang="en-US" sz="2800" strike="noStrike" u="none">
              <a:solidFill>
                <a:schemeClr val="lt1"/>
              </a:solidFill>
              <a:uFillTx/>
              <a:latin typeface="Trebuchet MS"/>
            </a:endParaRPr>
          </a:p>
          <a:p>
            <a:pPr lvl="1" marL="864000" indent="-324000">
              <a:spcBef>
                <a:spcPts val="1134"/>
              </a:spcBef>
              <a:buClr>
                <a:srgbClr val="ffffff"/>
              </a:buClr>
              <a:buSzPct val="75000"/>
              <a:buFont typeface="Symbol" charset="2"/>
              <a:buChar char=""/>
            </a:pPr>
            <a:r>
              <a:rPr b="1" i="1" lang="en-US" sz="2400" strike="noStrike" u="none">
                <a:solidFill>
                  <a:schemeClr val="lt1"/>
                </a:solidFill>
                <a:uFillTx/>
                <a:latin typeface="Trebuchet MS"/>
              </a:rPr>
              <a:t>Second Outline Level</a:t>
            </a:r>
            <a:endParaRPr b="1" i="1" lang="en-US" sz="2400" strike="noStrike" u="none">
              <a:solidFill>
                <a:schemeClr val="lt1"/>
              </a:solidFill>
              <a:uFillTx/>
              <a:latin typeface="Trebuchet MS"/>
            </a:endParaRPr>
          </a:p>
          <a:p>
            <a:pPr lvl="2" marL="1296000" indent="-288000">
              <a:spcBef>
                <a:spcPts val="850"/>
              </a:spcBef>
              <a:buClr>
                <a:srgbClr val="ffffff"/>
              </a:buClr>
              <a:buSzPct val="45000"/>
              <a:buFont typeface="Wingdings" charset="2"/>
              <a:buChar char=""/>
            </a:pPr>
            <a:r>
              <a:rPr b="0" lang="en-US" sz="2200" strike="noStrike" u="none">
                <a:solidFill>
                  <a:schemeClr val="lt1"/>
                </a:solidFill>
                <a:uFillTx/>
                <a:latin typeface="Trebuchet MS"/>
              </a:rPr>
              <a:t>Third Outline Level</a:t>
            </a:r>
            <a:endParaRPr b="0" lang="en-US" sz="2200" strike="noStrike" u="none">
              <a:solidFill>
                <a:schemeClr val="lt1"/>
              </a:solidFill>
              <a:uFillTx/>
              <a:latin typeface="Trebuchet MS"/>
            </a:endParaRPr>
          </a:p>
          <a:p>
            <a:pPr lvl="3" marL="1728000" indent="-216000">
              <a:spcBef>
                <a:spcPts val="567"/>
              </a:spcBef>
              <a:buClr>
                <a:srgbClr val="ffffff"/>
              </a:buClr>
              <a:buSzPct val="75000"/>
              <a:buFont typeface="Symbol" charset="2"/>
              <a:buChar char=""/>
            </a:pPr>
            <a:r>
              <a:rPr b="0" lang="en-US" sz="2200" strike="noStrike" u="none">
                <a:solidFill>
                  <a:schemeClr val="lt1"/>
                </a:solidFill>
                <a:uFillTx/>
                <a:latin typeface="Trebuchet MS"/>
              </a:rPr>
              <a:t>Fourth Outline Level</a:t>
            </a:r>
            <a:endParaRPr b="0" lang="en-US" sz="2200" strike="noStrike" u="none">
              <a:solidFill>
                <a:schemeClr val="lt1"/>
              </a:solidFill>
              <a:uFillTx/>
              <a:latin typeface="Trebuchet MS"/>
            </a:endParaRPr>
          </a:p>
          <a:p>
            <a:pPr lvl="4" marL="2160000" indent="-216000">
              <a:spcBef>
                <a:spcPts val="283"/>
              </a:spcBef>
              <a:buClr>
                <a:srgbClr val="ffffff"/>
              </a:buClr>
              <a:buSzPct val="45000"/>
              <a:buFont typeface="Wingdings" charset="2"/>
              <a:buChar char=""/>
            </a:pPr>
            <a:r>
              <a:rPr b="0" lang="en-US" sz="2000" strike="noStrike" u="none">
                <a:solidFill>
                  <a:schemeClr val="lt1"/>
                </a:solidFill>
                <a:uFillTx/>
                <a:latin typeface="Trebuchet MS"/>
              </a:rPr>
              <a:t>Fifth Outline Level</a:t>
            </a:r>
            <a:endParaRPr b="0" lang="en-US" sz="2000" strike="noStrike" u="none">
              <a:solidFill>
                <a:schemeClr val="lt1"/>
              </a:solidFill>
              <a:uFillTx/>
              <a:latin typeface="Trebuchet MS"/>
            </a:endParaRPr>
          </a:p>
          <a:p>
            <a:pPr lvl="5" marL="2592000" indent="-216000">
              <a:spcBef>
                <a:spcPts val="283"/>
              </a:spcBef>
              <a:buClr>
                <a:srgbClr val="ffffff"/>
              </a:buClr>
              <a:buSzPct val="45000"/>
              <a:buFont typeface="Wingdings" charset="2"/>
              <a:buChar char=""/>
            </a:pPr>
            <a:r>
              <a:rPr b="0" lang="en-US" sz="2000" strike="noStrike" u="none">
                <a:solidFill>
                  <a:schemeClr val="lt1"/>
                </a:solidFill>
                <a:uFillTx/>
                <a:latin typeface="Trebuchet MS"/>
              </a:rPr>
              <a:t>Sixth Outline Level</a:t>
            </a:r>
            <a:endParaRPr b="0" lang="en-US" sz="2000" strike="noStrike" u="none">
              <a:solidFill>
                <a:schemeClr val="lt1"/>
              </a:solidFill>
              <a:uFillTx/>
              <a:latin typeface="Trebuchet MS"/>
            </a:endParaRPr>
          </a:p>
          <a:p>
            <a:pPr lvl="6" marL="3024000" indent="-216000">
              <a:spcBef>
                <a:spcPts val="283"/>
              </a:spcBef>
              <a:buClr>
                <a:srgbClr val="ffffff"/>
              </a:buClr>
              <a:buSzPct val="45000"/>
              <a:buFont typeface="Wingdings" charset="2"/>
              <a:buChar char=""/>
            </a:pPr>
            <a:r>
              <a:rPr b="0" lang="en-US" sz="2000" strike="noStrike" u="none">
                <a:solidFill>
                  <a:schemeClr val="lt1"/>
                </a:solidFill>
                <a:uFillTx/>
                <a:latin typeface="Trebuchet MS"/>
              </a:rPr>
              <a:t>Seventh Outline Level</a:t>
            </a:r>
            <a:endParaRPr b="0" lang="en-US" sz="2000" strike="noStrike" u="none">
              <a:solidFill>
                <a:schemeClr val="lt1"/>
              </a:solidFill>
              <a:uFillTx/>
              <a:latin typeface="Trebuchet MS"/>
            </a:endParaRPr>
          </a:p>
        </p:txBody>
      </p:sp>
    </p:spTree>
  </p:cSld>
  <p:clrMap bg1="lt1" tx1="dk1" bg2="lt2" tx2="dk2" accent1="accent1" accent2="accent2" accent3="accent3" accent4="accent4" accent5="accent5" accent6="accent6" hlink="hlink" folHlink="folHlink"/>
  <p:sldLayoutIdLst>
    <p:sldLayoutId id="2147483649" r:id="rId2"/>
  </p:sldLayoutIdLst>
</p:sldMaster>
</file>

<file path=ppt/slideMasters/slideMaster10.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0000cc"/>
            </a:gs>
            <a:gs pos="50000">
              <a:srgbClr val="00007a"/>
            </a:gs>
            <a:gs pos="100000">
              <a:srgbClr val="0000cc"/>
            </a:gs>
          </a:gsLst>
          <a:lin ang="18900000"/>
        </a:gradFill>
      </p:bgPr>
    </p:bg>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2880"/>
            <a:ext cx="3007800" cy="1161720"/>
          </a:xfrm>
          <a:prstGeom prst="rect">
            <a:avLst/>
          </a:prstGeom>
          <a:noFill/>
          <a:ln w="9360">
            <a:solidFill>
              <a:srgbClr val="00ffff"/>
            </a:solidFill>
            <a:miter/>
          </a:ln>
        </p:spPr>
        <p:txBody>
          <a:bodyPr numCol="1" spcCol="0" lIns="91440" rIns="91440" tIns="45720" bIns="45720" anchor="b">
            <a:noAutofit/>
          </a:bodyPr>
          <a:p>
            <a:pPr indent="0">
              <a:lnSpc>
                <a:spcPct val="100000"/>
              </a:lnSpc>
              <a:buNone/>
            </a:pPr>
            <a:r>
              <a:rPr b="1" lang="en-US" sz="2000" strike="noStrike" u="none">
                <a:solidFill>
                  <a:srgbClr val="ffff00"/>
                </a:solidFill>
                <a:uFillTx/>
                <a:latin typeface="Tahoma"/>
              </a:rPr>
              <a:t>Click to edit Master title style</a:t>
            </a:r>
            <a:endParaRPr b="0" lang="en-US" sz="2000" strike="noStrike" u="none">
              <a:solidFill>
                <a:schemeClr val="dk2"/>
              </a:solidFill>
              <a:uFillTx/>
              <a:latin typeface="Cooper Black"/>
            </a:endParaRPr>
          </a:p>
        </p:txBody>
      </p:sp>
      <p:sp>
        <p:nvSpPr>
          <p:cNvPr id="57" name="PlaceHolder 2"/>
          <p:cNvSpPr>
            <a:spLocks noGrp="1"/>
          </p:cNvSpPr>
          <p:nvPr>
            <p:ph type="body"/>
          </p:nvPr>
        </p:nvSpPr>
        <p:spPr>
          <a:xfrm>
            <a:off x="3575160" y="272880"/>
            <a:ext cx="5111280" cy="5852880"/>
          </a:xfrm>
          <a:prstGeom prst="rect">
            <a:avLst/>
          </a:prstGeom>
          <a:noFill/>
          <a:ln w="9360">
            <a:noFill/>
          </a:ln>
        </p:spPr>
        <p:txBody>
          <a:bodyPr numCol="1" spcCol="0" lIns="0" rIns="0" tIns="0" bIns="0" anchor="t">
            <a:noAutofit/>
          </a:bodyPr>
          <a:p>
            <a:pPr indent="0" algn="ctr">
              <a:lnSpc>
                <a:spcPct val="100000"/>
              </a:lnSpc>
              <a:buNone/>
            </a:pPr>
            <a:r>
              <a:rPr b="1" lang="en-US" sz="3200" strike="noStrike" u="none">
                <a:solidFill>
                  <a:schemeClr val="lt1"/>
                </a:solidFill>
                <a:uFillTx/>
                <a:latin typeface="Trebuchet MS"/>
              </a:rPr>
              <a:t>Click to edit Master text styles</a:t>
            </a:r>
            <a:endParaRPr b="1" lang="en-US" sz="3200" strike="noStrike" u="none">
              <a:solidFill>
                <a:schemeClr val="lt1"/>
              </a:solidFill>
              <a:uFillTx/>
              <a:latin typeface="Trebuchet MS"/>
            </a:endParaRPr>
          </a:p>
          <a:p>
            <a:pPr marL="114480" indent="0" algn="ctr">
              <a:lnSpc>
                <a:spcPct val="100000"/>
              </a:lnSpc>
              <a:buNone/>
            </a:pPr>
            <a:r>
              <a:rPr b="0" lang="en-US" sz="2800" strike="noStrike" u="none">
                <a:solidFill>
                  <a:schemeClr val="lt1"/>
                </a:solidFill>
                <a:uFillTx/>
                <a:latin typeface="Trebuchet MS"/>
              </a:rPr>
              <a:t>Second level</a:t>
            </a:r>
            <a:endParaRPr b="1" lang="en-US" sz="2800" strike="noStrike" u="none">
              <a:solidFill>
                <a:schemeClr val="lt1"/>
              </a:solidFill>
              <a:uFillTx/>
              <a:latin typeface="Trebuchet MS"/>
            </a:endParaRPr>
          </a:p>
          <a:p>
            <a:pPr lvl="2" marL="396720" indent="-168120">
              <a:lnSpc>
                <a:spcPct val="100000"/>
              </a:lnSpc>
              <a:buClr>
                <a:srgbClr val="66ffff"/>
              </a:buClr>
              <a:buFont typeface="Symbol" charset="2"/>
              <a:buChar char=""/>
            </a:pPr>
            <a:r>
              <a:rPr b="1" i="1" lang="en-US" sz="2400" strike="noStrike" u="none">
                <a:solidFill>
                  <a:schemeClr val="lt1"/>
                </a:solidFill>
                <a:uFillTx/>
                <a:latin typeface="Trebuchet MS"/>
              </a:rPr>
              <a:t>Third level</a:t>
            </a:r>
            <a:endParaRPr b="0" lang="en-US" sz="2400" strike="noStrike" u="none">
              <a:solidFill>
                <a:schemeClr val="lt1"/>
              </a:solidFill>
              <a:uFillTx/>
              <a:latin typeface="Trebuchet MS"/>
            </a:endParaRPr>
          </a:p>
          <a:p>
            <a:pPr lvl="3" marL="744480" indent="-233280">
              <a:lnSpc>
                <a:spcPct val="100000"/>
              </a:lnSpc>
              <a:buClr>
                <a:srgbClr val="66ffff"/>
              </a:buClr>
              <a:buFont typeface="Symbol" charset="2"/>
              <a:buChar char=""/>
            </a:pPr>
            <a:r>
              <a:rPr b="0" lang="en-US" sz="2000" strike="noStrike" u="none">
                <a:solidFill>
                  <a:schemeClr val="lt1"/>
                </a:solidFill>
                <a:uFillTx/>
                <a:latin typeface="Trebuchet MS"/>
              </a:rPr>
              <a:t>Fourth level</a:t>
            </a:r>
            <a:endParaRPr b="0" lang="en-US" sz="2000" strike="noStrike" u="none">
              <a:solidFill>
                <a:schemeClr val="lt1"/>
              </a:solidFill>
              <a:uFillTx/>
              <a:latin typeface="Trebuchet MS"/>
            </a:endParaRPr>
          </a:p>
          <a:p>
            <a:pPr lvl="4" marL="1089000" indent="-230040">
              <a:lnSpc>
                <a:spcPct val="100000"/>
              </a:lnSpc>
              <a:buClr>
                <a:srgbClr val="66ffff"/>
              </a:buClr>
              <a:buFont typeface="OpenSymbol"/>
              <a:buChar char="»"/>
            </a:pPr>
            <a:r>
              <a:rPr b="0" lang="en-US" sz="2000" strike="noStrike" u="none">
                <a:solidFill>
                  <a:schemeClr val="lt1"/>
                </a:solidFill>
                <a:uFillTx/>
                <a:latin typeface="Trebuchet MS"/>
              </a:rPr>
              <a:t>Fifth level</a:t>
            </a:r>
            <a:endParaRPr b="0" lang="en-US" sz="2000" strike="noStrike" u="none">
              <a:solidFill>
                <a:schemeClr val="lt1"/>
              </a:solidFill>
              <a:uFillTx/>
              <a:latin typeface="Trebuchet MS"/>
            </a:endParaRPr>
          </a:p>
        </p:txBody>
      </p:sp>
      <p:sp>
        <p:nvSpPr>
          <p:cNvPr id="58" name="PlaceHolder 3"/>
          <p:cNvSpPr>
            <a:spLocks noGrp="1"/>
          </p:cNvSpPr>
          <p:nvPr>
            <p:ph type="body"/>
          </p:nvPr>
        </p:nvSpPr>
        <p:spPr>
          <a:xfrm>
            <a:off x="457200" y="1434960"/>
            <a:ext cx="3007800" cy="4690800"/>
          </a:xfrm>
          <a:prstGeom prst="rect">
            <a:avLst/>
          </a:prstGeom>
          <a:noFill/>
          <a:ln w="9360">
            <a:noFill/>
          </a:ln>
        </p:spPr>
        <p:txBody>
          <a:bodyPr numCol="1" spcCol="0" lIns="0" rIns="0" tIns="0" bIns="0" anchor="t">
            <a:noAutofit/>
          </a:bodyPr>
          <a:p>
            <a:pPr indent="0" algn="ctr">
              <a:lnSpc>
                <a:spcPct val="100000"/>
              </a:lnSpc>
              <a:buNone/>
              <a:tabLst>
                <a:tab algn="l" pos="0"/>
              </a:tabLst>
            </a:pPr>
            <a:r>
              <a:rPr b="1" lang="en-US" sz="1400" strike="noStrike" u="none">
                <a:solidFill>
                  <a:schemeClr val="lt1"/>
                </a:solidFill>
                <a:uFillTx/>
                <a:latin typeface="Trebuchet MS"/>
              </a:rPr>
              <a:t>Click to edit Master text styles</a:t>
            </a:r>
            <a:endParaRPr b="1" lang="en-US" sz="1400" strike="noStrike" u="none">
              <a:solidFill>
                <a:schemeClr val="lt1"/>
              </a:solidFill>
              <a:uFillTx/>
              <a:latin typeface="Trebuchet MS"/>
            </a:endParaRPr>
          </a:p>
        </p:txBody>
      </p:sp>
      <p:sp>
        <p:nvSpPr>
          <p:cNvPr id="59" name="PlaceHolder 4"/>
          <p:cNvSpPr>
            <a:spLocks noGrp="1"/>
          </p:cNvSpPr>
          <p:nvPr>
            <p:ph type="dt" idx="28"/>
          </p:nvPr>
        </p:nvSpPr>
        <p:spPr>
          <a:xfrm>
            <a:off x="685800" y="6397560"/>
            <a:ext cx="1904760" cy="456840"/>
          </a:xfrm>
          <a:prstGeom prst="rect">
            <a:avLst/>
          </a:prstGeom>
          <a:noFill/>
          <a:ln w="9360">
            <a:noFill/>
          </a:ln>
        </p:spPr>
        <p:txBody>
          <a:bodyPr numCol="1" spcCol="0" lIns="91440" rIns="91440" tIns="45720" bIns="45720" anchor="t">
            <a:noAutofit/>
          </a:bodyPr>
          <a:lstStyle>
            <a:lvl1pPr indent="0">
              <a:buNone/>
              <a:defRPr b="0" lang="en-US" sz="1400" strike="noStrike" u="none">
                <a:solidFill>
                  <a:srgbClr val="ffffff"/>
                </a:solidFill>
                <a:uFillTx/>
                <a:latin typeface="Times New Roman"/>
              </a:defRPr>
            </a:lvl1pPr>
          </a:lstStyle>
          <a:p>
            <a:pPr indent="0">
              <a:buNone/>
            </a:pPr>
            <a:r>
              <a:rPr b="0" lang="en-US" sz="1400" strike="noStrike" u="none">
                <a:solidFill>
                  <a:srgbClr val="ffffff"/>
                </a:solidFill>
                <a:uFillTx/>
                <a:latin typeface="Times New Roman"/>
              </a:rPr>
              <a:t>&lt;date/time&gt;</a:t>
            </a:r>
            <a:endParaRPr b="0" lang="en-US" sz="1400" strike="noStrike" u="none">
              <a:solidFill>
                <a:srgbClr val="ffffff"/>
              </a:solidFill>
              <a:uFillTx/>
              <a:latin typeface="Times New Roman"/>
            </a:endParaRPr>
          </a:p>
        </p:txBody>
      </p:sp>
      <p:sp>
        <p:nvSpPr>
          <p:cNvPr id="60" name="PlaceHolder 5"/>
          <p:cNvSpPr>
            <a:spLocks noGrp="1"/>
          </p:cNvSpPr>
          <p:nvPr>
            <p:ph type="ftr" idx="29"/>
          </p:nvPr>
        </p:nvSpPr>
        <p:spPr>
          <a:xfrm>
            <a:off x="3124080" y="6397560"/>
            <a:ext cx="2895120" cy="456840"/>
          </a:xfrm>
          <a:prstGeom prst="rect">
            <a:avLst/>
          </a:prstGeom>
          <a:noFill/>
          <a:ln w="9360">
            <a:noFill/>
          </a:ln>
        </p:spPr>
        <p:txBody>
          <a:bodyPr numCol="1" spcCol="0" lIns="91440" rIns="91440" tIns="45720" bIns="45720" anchor="t">
            <a:noAutofit/>
          </a:bodyPr>
          <a:lstStyle>
            <a:lvl1pPr indent="0" algn="ctr">
              <a:buNone/>
              <a:defRPr b="0" lang="en-US" sz="1400" strike="noStrike" u="none">
                <a:solidFill>
                  <a:srgbClr val="ffffff"/>
                </a:solidFill>
                <a:uFillTx/>
                <a:latin typeface="Times New Roman"/>
              </a:defRPr>
            </a:lvl1pPr>
          </a:lstStyle>
          <a:p>
            <a:pPr indent="0" algn="ctr">
              <a:buNone/>
            </a:pPr>
            <a:r>
              <a:rPr b="0" lang="en-US" sz="1400" strike="noStrike" u="none">
                <a:solidFill>
                  <a:srgbClr val="ffffff"/>
                </a:solidFill>
                <a:uFillTx/>
                <a:latin typeface="Times New Roman"/>
              </a:rPr>
              <a:t>&lt;footer&gt;</a:t>
            </a:r>
            <a:endParaRPr b="0" lang="en-US" sz="1400" strike="noStrike" u="none">
              <a:solidFill>
                <a:srgbClr val="ffffff"/>
              </a:solidFill>
              <a:uFillTx/>
              <a:latin typeface="Times New Roman"/>
            </a:endParaRPr>
          </a:p>
        </p:txBody>
      </p:sp>
      <p:sp>
        <p:nvSpPr>
          <p:cNvPr id="61" name="PlaceHolder 6"/>
          <p:cNvSpPr>
            <a:spLocks noGrp="1"/>
          </p:cNvSpPr>
          <p:nvPr>
            <p:ph type="sldNum" idx="30"/>
          </p:nvPr>
        </p:nvSpPr>
        <p:spPr>
          <a:xfrm>
            <a:off x="6553080" y="6397560"/>
            <a:ext cx="1904760" cy="456840"/>
          </a:xfrm>
          <a:prstGeom prst="rect">
            <a:avLst/>
          </a:prstGeom>
          <a:noFill/>
          <a:ln w="9360">
            <a:noFill/>
          </a:ln>
        </p:spPr>
        <p:txBody>
          <a:bodyPr numCol="1" spcCol="0" lIns="91440" rIns="91440" tIns="45720" bIns="45720" anchor="t">
            <a:noAutofit/>
          </a:bodyPr>
          <a:lstStyle>
            <a:lvl1pPr indent="0" algn="r">
              <a:lnSpc>
                <a:spcPct val="100000"/>
              </a:lnSpc>
              <a:buNone/>
              <a:defRPr b="0" lang="en-US" sz="1400" strike="noStrike" u="none">
                <a:solidFill>
                  <a:schemeClr val="lt1"/>
                </a:solidFill>
                <a:uFillTx/>
                <a:latin typeface="Times New Roman"/>
              </a:defRPr>
            </a:lvl1pPr>
          </a:lstStyle>
          <a:p>
            <a:pPr indent="0" algn="r">
              <a:lnSpc>
                <a:spcPct val="100000"/>
              </a:lnSpc>
              <a:buNone/>
            </a:pPr>
            <a:fld id="{6845A2F0-0CEE-49E7-A7FE-CCBFF7C145A1}" type="slidenum">
              <a:rPr b="0" lang="en-US" sz="1400" strike="noStrike" u="none">
                <a:solidFill>
                  <a:schemeClr val="lt1"/>
                </a:solidFill>
                <a:uFillTx/>
                <a:latin typeface="Times New Roman"/>
              </a:rPr>
              <a:t>&lt;number&gt;</a:t>
            </a:fld>
            <a:endParaRPr b="0" lang="en-US" sz="1400" strike="noStrike" u="none">
              <a:solidFill>
                <a:srgbClr val="ffffff"/>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70" r:id="rId2"/>
  </p:sldLayoutIdLst>
</p:sldMaster>
</file>

<file path=ppt/slideMasters/slideMaster1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0000cc"/>
            </a:gs>
            <a:gs pos="50000">
              <a:srgbClr val="00007a"/>
            </a:gs>
            <a:gs pos="100000">
              <a:srgbClr val="0000cc"/>
            </a:gs>
          </a:gsLst>
          <a:lin ang="18900000"/>
        </a:gradFill>
      </p:bgPr>
    </p:bg>
    <p:spTree>
      <p:nvGrpSpPr>
        <p:cNvPr id="1" name=""/>
        <p:cNvGrpSpPr/>
        <p:nvPr/>
      </p:nvGrpSpPr>
      <p:grpSpPr>
        <a:xfrm>
          <a:off x="0" y="0"/>
          <a:ext cx="0" cy="0"/>
          <a:chOff x="0" y="0"/>
          <a:chExt cx="0" cy="0"/>
        </a:xfrm>
      </p:grpSpPr>
      <p:sp>
        <p:nvSpPr>
          <p:cNvPr id="62" name="PlaceHolder 1"/>
          <p:cNvSpPr>
            <a:spLocks noGrp="1"/>
          </p:cNvSpPr>
          <p:nvPr>
            <p:ph type="title"/>
          </p:nvPr>
        </p:nvSpPr>
        <p:spPr>
          <a:xfrm>
            <a:off x="1792440" y="4800600"/>
            <a:ext cx="5486040" cy="566280"/>
          </a:xfrm>
          <a:prstGeom prst="rect">
            <a:avLst/>
          </a:prstGeom>
          <a:noFill/>
          <a:ln w="9360">
            <a:solidFill>
              <a:srgbClr val="00ffff"/>
            </a:solidFill>
            <a:miter/>
          </a:ln>
        </p:spPr>
        <p:txBody>
          <a:bodyPr numCol="1" spcCol="0" lIns="91440" rIns="91440" tIns="45720" bIns="45720" anchor="b">
            <a:noAutofit/>
          </a:bodyPr>
          <a:p>
            <a:pPr indent="0">
              <a:lnSpc>
                <a:spcPct val="100000"/>
              </a:lnSpc>
              <a:buNone/>
            </a:pPr>
            <a:r>
              <a:rPr b="1" lang="en-US" sz="2000" strike="noStrike" u="none">
                <a:solidFill>
                  <a:srgbClr val="ffff00"/>
                </a:solidFill>
                <a:uFillTx/>
                <a:latin typeface="Tahoma"/>
              </a:rPr>
              <a:t>Click to edit Master title style</a:t>
            </a:r>
            <a:endParaRPr b="0" lang="en-US" sz="2000" strike="noStrike" u="none">
              <a:solidFill>
                <a:schemeClr val="dk2"/>
              </a:solidFill>
              <a:uFillTx/>
              <a:latin typeface="Cooper Black"/>
            </a:endParaRPr>
          </a:p>
        </p:txBody>
      </p:sp>
      <p:sp>
        <p:nvSpPr>
          <p:cNvPr id="63" name="PlaceHolder 2"/>
          <p:cNvSpPr>
            <a:spLocks noGrp="1"/>
          </p:cNvSpPr>
          <p:nvPr>
            <p:ph type="body"/>
          </p:nvPr>
        </p:nvSpPr>
        <p:spPr>
          <a:xfrm>
            <a:off x="1792440" y="612720"/>
            <a:ext cx="5486040" cy="4114440"/>
          </a:xfrm>
          <a:prstGeom prst="rect">
            <a:avLst/>
          </a:prstGeom>
          <a:noFill/>
          <a:ln w="0">
            <a:noFill/>
          </a:ln>
        </p:spPr>
        <p:txBody>
          <a:bodyPr lIns="90000" rIns="90000" tIns="45000" bIns="45000" anchor="t">
            <a:noAutofit/>
          </a:bodyPr>
          <a:p>
            <a:pPr indent="0" algn="ctr">
              <a:lnSpc>
                <a:spcPct val="100000"/>
              </a:lnSpc>
              <a:buNone/>
              <a:tabLst>
                <a:tab algn="l" pos="0"/>
              </a:tabLst>
            </a:pPr>
            <a:r>
              <a:rPr b="0" lang="en-US" sz="3200" strike="noStrike" u="none">
                <a:solidFill>
                  <a:schemeClr val="dk2"/>
                </a:solidFill>
                <a:uFillTx/>
                <a:latin typeface="Cooper Black"/>
              </a:rPr>
              <a:t>Click icon to add picture</a:t>
            </a:r>
            <a:endParaRPr b="1" lang="en-US" sz="3200" strike="noStrike" u="none">
              <a:solidFill>
                <a:schemeClr val="lt1"/>
              </a:solidFill>
              <a:uFillTx/>
              <a:latin typeface="Trebuchet MS"/>
            </a:endParaRPr>
          </a:p>
        </p:txBody>
      </p:sp>
      <p:sp>
        <p:nvSpPr>
          <p:cNvPr id="64" name="PlaceHolder 3"/>
          <p:cNvSpPr>
            <a:spLocks noGrp="1"/>
          </p:cNvSpPr>
          <p:nvPr>
            <p:ph type="body"/>
          </p:nvPr>
        </p:nvSpPr>
        <p:spPr>
          <a:xfrm>
            <a:off x="1792440" y="5367240"/>
            <a:ext cx="5486040" cy="804600"/>
          </a:xfrm>
          <a:prstGeom prst="rect">
            <a:avLst/>
          </a:prstGeom>
          <a:noFill/>
          <a:ln w="9360">
            <a:noFill/>
          </a:ln>
        </p:spPr>
        <p:txBody>
          <a:bodyPr numCol="1" spcCol="0" lIns="0" rIns="0" tIns="0" bIns="0" anchor="t">
            <a:noAutofit/>
          </a:bodyPr>
          <a:p>
            <a:pPr indent="0" algn="ctr">
              <a:lnSpc>
                <a:spcPct val="100000"/>
              </a:lnSpc>
              <a:buNone/>
              <a:tabLst>
                <a:tab algn="l" pos="0"/>
              </a:tabLst>
            </a:pPr>
            <a:r>
              <a:rPr b="1" lang="en-US" sz="1400" strike="noStrike" u="none">
                <a:solidFill>
                  <a:schemeClr val="lt1"/>
                </a:solidFill>
                <a:uFillTx/>
                <a:latin typeface="Trebuchet MS"/>
              </a:rPr>
              <a:t>Click to edit Master text styles</a:t>
            </a:r>
            <a:endParaRPr b="1" lang="en-US" sz="1400" strike="noStrike" u="none">
              <a:solidFill>
                <a:schemeClr val="lt1"/>
              </a:solidFill>
              <a:uFillTx/>
              <a:latin typeface="Trebuchet MS"/>
            </a:endParaRPr>
          </a:p>
        </p:txBody>
      </p:sp>
      <p:sp>
        <p:nvSpPr>
          <p:cNvPr id="65" name="PlaceHolder 4"/>
          <p:cNvSpPr>
            <a:spLocks noGrp="1"/>
          </p:cNvSpPr>
          <p:nvPr>
            <p:ph type="dt" idx="31"/>
          </p:nvPr>
        </p:nvSpPr>
        <p:spPr>
          <a:xfrm>
            <a:off x="685800" y="6397560"/>
            <a:ext cx="1904760" cy="456840"/>
          </a:xfrm>
          <a:prstGeom prst="rect">
            <a:avLst/>
          </a:prstGeom>
          <a:noFill/>
          <a:ln w="9360">
            <a:noFill/>
          </a:ln>
        </p:spPr>
        <p:txBody>
          <a:bodyPr numCol="1" spcCol="0" lIns="91440" rIns="91440" tIns="45720" bIns="45720" anchor="t">
            <a:noAutofit/>
          </a:bodyPr>
          <a:lstStyle>
            <a:lvl1pPr indent="0">
              <a:buNone/>
              <a:defRPr b="0" lang="en-US" sz="1400" strike="noStrike" u="none">
                <a:solidFill>
                  <a:srgbClr val="ffffff"/>
                </a:solidFill>
                <a:uFillTx/>
                <a:latin typeface="Times New Roman"/>
              </a:defRPr>
            </a:lvl1pPr>
          </a:lstStyle>
          <a:p>
            <a:pPr indent="0">
              <a:buNone/>
            </a:pPr>
            <a:r>
              <a:rPr b="0" lang="en-US" sz="1400" strike="noStrike" u="none">
                <a:solidFill>
                  <a:srgbClr val="ffffff"/>
                </a:solidFill>
                <a:uFillTx/>
                <a:latin typeface="Times New Roman"/>
              </a:rPr>
              <a:t>&lt;date/time&gt;</a:t>
            </a:r>
            <a:endParaRPr b="0" lang="en-US" sz="1400" strike="noStrike" u="none">
              <a:solidFill>
                <a:srgbClr val="ffffff"/>
              </a:solidFill>
              <a:uFillTx/>
              <a:latin typeface="Times New Roman"/>
            </a:endParaRPr>
          </a:p>
        </p:txBody>
      </p:sp>
      <p:sp>
        <p:nvSpPr>
          <p:cNvPr id="66" name="PlaceHolder 5"/>
          <p:cNvSpPr>
            <a:spLocks noGrp="1"/>
          </p:cNvSpPr>
          <p:nvPr>
            <p:ph type="ftr" idx="32"/>
          </p:nvPr>
        </p:nvSpPr>
        <p:spPr>
          <a:xfrm>
            <a:off x="3124080" y="6397560"/>
            <a:ext cx="2895120" cy="456840"/>
          </a:xfrm>
          <a:prstGeom prst="rect">
            <a:avLst/>
          </a:prstGeom>
          <a:noFill/>
          <a:ln w="9360">
            <a:noFill/>
          </a:ln>
        </p:spPr>
        <p:txBody>
          <a:bodyPr numCol="1" spcCol="0" lIns="91440" rIns="91440" tIns="45720" bIns="45720" anchor="t">
            <a:noAutofit/>
          </a:bodyPr>
          <a:lstStyle>
            <a:lvl1pPr indent="0" algn="ctr">
              <a:buNone/>
              <a:defRPr b="0" lang="en-US" sz="1400" strike="noStrike" u="none">
                <a:solidFill>
                  <a:srgbClr val="ffffff"/>
                </a:solidFill>
                <a:uFillTx/>
                <a:latin typeface="Times New Roman"/>
              </a:defRPr>
            </a:lvl1pPr>
          </a:lstStyle>
          <a:p>
            <a:pPr indent="0" algn="ctr">
              <a:buNone/>
            </a:pPr>
            <a:r>
              <a:rPr b="0" lang="en-US" sz="1400" strike="noStrike" u="none">
                <a:solidFill>
                  <a:srgbClr val="ffffff"/>
                </a:solidFill>
                <a:uFillTx/>
                <a:latin typeface="Times New Roman"/>
              </a:rPr>
              <a:t>&lt;footer&gt;</a:t>
            </a:r>
            <a:endParaRPr b="0" lang="en-US" sz="1400" strike="noStrike" u="none">
              <a:solidFill>
                <a:srgbClr val="ffffff"/>
              </a:solidFill>
              <a:uFillTx/>
              <a:latin typeface="Times New Roman"/>
            </a:endParaRPr>
          </a:p>
        </p:txBody>
      </p:sp>
      <p:sp>
        <p:nvSpPr>
          <p:cNvPr id="67" name="PlaceHolder 6"/>
          <p:cNvSpPr>
            <a:spLocks noGrp="1"/>
          </p:cNvSpPr>
          <p:nvPr>
            <p:ph type="sldNum" idx="33"/>
          </p:nvPr>
        </p:nvSpPr>
        <p:spPr>
          <a:xfrm>
            <a:off x="6553080" y="6397560"/>
            <a:ext cx="1904760" cy="456840"/>
          </a:xfrm>
          <a:prstGeom prst="rect">
            <a:avLst/>
          </a:prstGeom>
          <a:noFill/>
          <a:ln w="9360">
            <a:noFill/>
          </a:ln>
        </p:spPr>
        <p:txBody>
          <a:bodyPr numCol="1" spcCol="0" lIns="91440" rIns="91440" tIns="45720" bIns="45720" anchor="t">
            <a:noAutofit/>
          </a:bodyPr>
          <a:lstStyle>
            <a:lvl1pPr indent="0" algn="r">
              <a:lnSpc>
                <a:spcPct val="100000"/>
              </a:lnSpc>
              <a:buNone/>
              <a:defRPr b="0" lang="en-US" sz="1400" strike="noStrike" u="none">
                <a:solidFill>
                  <a:schemeClr val="lt1"/>
                </a:solidFill>
                <a:uFillTx/>
                <a:latin typeface="Times New Roman"/>
              </a:defRPr>
            </a:lvl1pPr>
          </a:lstStyle>
          <a:p>
            <a:pPr indent="0" algn="r">
              <a:lnSpc>
                <a:spcPct val="100000"/>
              </a:lnSpc>
              <a:buNone/>
            </a:pPr>
            <a:fld id="{62E08616-C6B1-4C8A-A48A-DDEBFEC3D964}" type="slidenum">
              <a:rPr b="0" lang="en-US" sz="1400" strike="noStrike" u="none">
                <a:solidFill>
                  <a:schemeClr val="lt1"/>
                </a:solidFill>
                <a:uFillTx/>
                <a:latin typeface="Times New Roman"/>
              </a:rPr>
              <a:t>&lt;number&gt;</a:t>
            </a:fld>
            <a:endParaRPr b="0" lang="en-US" sz="1400" strike="noStrike" u="none">
              <a:solidFill>
                <a:srgbClr val="ffffff"/>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72" r:id="rId2"/>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0000cc"/>
            </a:gs>
            <a:gs pos="50000">
              <a:srgbClr val="00007a"/>
            </a:gs>
            <a:gs pos="100000">
              <a:srgbClr val="0000cc"/>
            </a:gs>
          </a:gsLst>
          <a:lin ang="18900000"/>
        </a:gradFill>
      </p:bgPr>
    </p:bg>
    <p:spTree>
      <p:nvGrpSpPr>
        <p:cNvPr id="1" name=""/>
        <p:cNvGrpSpPr/>
        <p:nvPr/>
      </p:nvGrpSpPr>
      <p:grpSpPr>
        <a:xfrm>
          <a:off x="0" y="0"/>
          <a:ext cx="0" cy="0"/>
          <a:chOff x="0" y="0"/>
          <a:chExt cx="0" cy="0"/>
        </a:xfrm>
      </p:grpSpPr>
      <p:sp>
        <p:nvSpPr>
          <p:cNvPr id="7" name="PlaceHolder 1"/>
          <p:cNvSpPr>
            <a:spLocks noGrp="1"/>
          </p:cNvSpPr>
          <p:nvPr>
            <p:ph type="title"/>
          </p:nvPr>
        </p:nvSpPr>
        <p:spPr>
          <a:xfrm>
            <a:off x="685800" y="547560"/>
            <a:ext cx="7772040" cy="593280"/>
          </a:xfrm>
          <a:prstGeom prst="rect">
            <a:avLst/>
          </a:prstGeom>
          <a:noFill/>
          <a:ln w="9360">
            <a:solidFill>
              <a:srgbClr val="00ffff"/>
            </a:solidFill>
            <a:miter/>
          </a:ln>
        </p:spPr>
        <p:txBody>
          <a:bodyPr numCol="1" spcCol="0" lIns="91440" rIns="91440" tIns="45720" bIns="45720" anchor="ctr">
            <a:noAutofit/>
          </a:bodyPr>
          <a:p>
            <a:pPr indent="0" algn="ctr">
              <a:lnSpc>
                <a:spcPct val="100000"/>
              </a:lnSpc>
              <a:buNone/>
            </a:pPr>
            <a:r>
              <a:rPr b="0" lang="en-US" sz="3300" strike="noStrike" u="none">
                <a:solidFill>
                  <a:srgbClr val="ffff00"/>
                </a:solidFill>
                <a:uFillTx/>
                <a:latin typeface="Tahoma"/>
              </a:rPr>
              <a:t>Click to edit Master title style</a:t>
            </a:r>
            <a:endParaRPr b="0" lang="en-US" sz="3300" strike="noStrike" u="none">
              <a:solidFill>
                <a:schemeClr val="dk2"/>
              </a:solidFill>
              <a:uFillTx/>
              <a:latin typeface="Cooper Black"/>
            </a:endParaRPr>
          </a:p>
        </p:txBody>
      </p:sp>
      <p:sp>
        <p:nvSpPr>
          <p:cNvPr id="8" name="PlaceHolder 2"/>
          <p:cNvSpPr>
            <a:spLocks noGrp="1"/>
          </p:cNvSpPr>
          <p:nvPr>
            <p:ph type="body"/>
          </p:nvPr>
        </p:nvSpPr>
        <p:spPr>
          <a:xfrm>
            <a:off x="685800" y="1279440"/>
            <a:ext cx="7772040" cy="5027400"/>
          </a:xfrm>
          <a:prstGeom prst="rect">
            <a:avLst/>
          </a:prstGeom>
          <a:noFill/>
          <a:ln w="9360">
            <a:noFill/>
          </a:ln>
        </p:spPr>
        <p:txBody>
          <a:bodyPr numCol="1" spcCol="0" lIns="0" rIns="0" tIns="0" bIns="0" anchor="t" vert="eaVert">
            <a:noAutofit/>
          </a:bodyPr>
          <a:p>
            <a:pPr indent="0" algn="ctr">
              <a:lnSpc>
                <a:spcPct val="100000"/>
              </a:lnSpc>
              <a:buNone/>
            </a:pPr>
            <a:r>
              <a:rPr b="1" lang="en-US" sz="2800" strike="noStrike" u="none">
                <a:solidFill>
                  <a:schemeClr val="lt1"/>
                </a:solidFill>
                <a:uFillTx/>
                <a:latin typeface="Trebuchet MS"/>
              </a:rPr>
              <a:t>Click to edit Master text styles</a:t>
            </a:r>
            <a:endParaRPr b="1" lang="en-US" sz="2800" strike="noStrike" u="none">
              <a:solidFill>
                <a:schemeClr val="lt1"/>
              </a:solidFill>
              <a:uFillTx/>
              <a:latin typeface="Trebuchet MS"/>
            </a:endParaRPr>
          </a:p>
          <a:p>
            <a:pPr marL="114480" indent="0" algn="ctr">
              <a:lnSpc>
                <a:spcPct val="100000"/>
              </a:lnSpc>
              <a:buNone/>
            </a:pPr>
            <a:r>
              <a:rPr b="0" lang="en-US" sz="2600" strike="noStrike" u="none">
                <a:solidFill>
                  <a:schemeClr val="lt1"/>
                </a:solidFill>
                <a:uFillTx/>
                <a:latin typeface="Trebuchet MS"/>
              </a:rPr>
              <a:t>Second level</a:t>
            </a:r>
            <a:endParaRPr b="1" lang="en-US" sz="2600" strike="noStrike" u="none">
              <a:solidFill>
                <a:schemeClr val="lt1"/>
              </a:solidFill>
              <a:uFillTx/>
              <a:latin typeface="Trebuchet MS"/>
            </a:endParaRPr>
          </a:p>
          <a:p>
            <a:pPr lvl="2" marL="396720" indent="-168120">
              <a:lnSpc>
                <a:spcPct val="100000"/>
              </a:lnSpc>
              <a:buClr>
                <a:srgbClr val="66ffff"/>
              </a:buClr>
              <a:buFont typeface="Symbol" charset="2"/>
              <a:buChar char=""/>
            </a:pPr>
            <a:r>
              <a:rPr b="1" i="1" lang="en-US" sz="2400" strike="noStrike" u="none">
                <a:solidFill>
                  <a:schemeClr val="lt1"/>
                </a:solidFill>
                <a:uFillTx/>
                <a:latin typeface="Trebuchet MS"/>
              </a:rPr>
              <a:t>Third level</a:t>
            </a:r>
            <a:endParaRPr b="0" lang="en-US" sz="2400" strike="noStrike" u="none">
              <a:solidFill>
                <a:schemeClr val="lt1"/>
              </a:solidFill>
              <a:uFillTx/>
              <a:latin typeface="Trebuchet MS"/>
            </a:endParaRPr>
          </a:p>
          <a:p>
            <a:pPr lvl="3" marL="744480" indent="-233280">
              <a:lnSpc>
                <a:spcPct val="100000"/>
              </a:lnSpc>
              <a:buClr>
                <a:srgbClr val="66ffff"/>
              </a:buClr>
              <a:buFont typeface="Symbol" charset="2"/>
              <a:buChar char=""/>
            </a:pPr>
            <a:r>
              <a:rPr b="0" lang="en-US" sz="2200" strike="noStrike" u="none">
                <a:solidFill>
                  <a:schemeClr val="lt1"/>
                </a:solidFill>
                <a:uFillTx/>
                <a:latin typeface="Trebuchet MS"/>
              </a:rPr>
              <a:t>Fourth level</a:t>
            </a:r>
            <a:endParaRPr b="0" lang="en-US" sz="2200" strike="noStrike" u="none">
              <a:solidFill>
                <a:schemeClr val="lt1"/>
              </a:solidFill>
              <a:uFillTx/>
              <a:latin typeface="Trebuchet MS"/>
            </a:endParaRPr>
          </a:p>
          <a:p>
            <a:pPr lvl="4" marL="1089000" indent="-230040">
              <a:lnSpc>
                <a:spcPct val="100000"/>
              </a:lnSpc>
              <a:buClr>
                <a:srgbClr val="66ffff"/>
              </a:buClr>
              <a:buFont typeface="OpenSymbol"/>
              <a:buChar char="»"/>
            </a:pPr>
            <a:r>
              <a:rPr b="0" lang="en-US" sz="2200" strike="noStrike" u="none">
                <a:solidFill>
                  <a:schemeClr val="lt1"/>
                </a:solidFill>
                <a:uFillTx/>
                <a:latin typeface="Trebuchet MS"/>
              </a:rPr>
              <a:t>Fifth level</a:t>
            </a:r>
            <a:endParaRPr b="0" lang="en-US" sz="2200" strike="noStrike" u="none">
              <a:solidFill>
                <a:schemeClr val="lt1"/>
              </a:solidFill>
              <a:uFillTx/>
              <a:latin typeface="Trebuchet MS"/>
            </a:endParaRPr>
          </a:p>
        </p:txBody>
      </p:sp>
      <p:sp>
        <p:nvSpPr>
          <p:cNvPr id="9" name="PlaceHolder 3"/>
          <p:cNvSpPr>
            <a:spLocks noGrp="1"/>
          </p:cNvSpPr>
          <p:nvPr>
            <p:ph type="dt" idx="4"/>
          </p:nvPr>
        </p:nvSpPr>
        <p:spPr>
          <a:xfrm>
            <a:off x="685800" y="6397560"/>
            <a:ext cx="1904760" cy="456840"/>
          </a:xfrm>
          <a:prstGeom prst="rect">
            <a:avLst/>
          </a:prstGeom>
          <a:noFill/>
          <a:ln w="9360">
            <a:noFill/>
          </a:ln>
        </p:spPr>
        <p:txBody>
          <a:bodyPr numCol="1" spcCol="0" lIns="91440" rIns="91440" tIns="45720" bIns="45720" anchor="t">
            <a:noAutofit/>
          </a:bodyPr>
          <a:lstStyle>
            <a:lvl1pPr indent="0">
              <a:buNone/>
              <a:defRPr b="0" lang="en-US" sz="1400" strike="noStrike" u="none">
                <a:solidFill>
                  <a:srgbClr val="ffffff"/>
                </a:solidFill>
                <a:uFillTx/>
                <a:latin typeface="Times New Roman"/>
              </a:defRPr>
            </a:lvl1pPr>
          </a:lstStyle>
          <a:p>
            <a:pPr indent="0">
              <a:buNone/>
            </a:pPr>
            <a:r>
              <a:rPr b="0" lang="en-US" sz="1400" strike="noStrike" u="none">
                <a:solidFill>
                  <a:srgbClr val="ffffff"/>
                </a:solidFill>
                <a:uFillTx/>
                <a:latin typeface="Times New Roman"/>
              </a:rPr>
              <a:t> </a:t>
            </a:r>
            <a:endParaRPr b="0" lang="en-US" sz="1400" strike="noStrike" u="none">
              <a:solidFill>
                <a:srgbClr val="ffffff"/>
              </a:solidFill>
              <a:uFillTx/>
              <a:latin typeface="Times New Roman"/>
            </a:endParaRPr>
          </a:p>
        </p:txBody>
      </p:sp>
      <p:sp>
        <p:nvSpPr>
          <p:cNvPr id="10" name="PlaceHolder 4"/>
          <p:cNvSpPr>
            <a:spLocks noGrp="1"/>
          </p:cNvSpPr>
          <p:nvPr>
            <p:ph type="ftr" idx="5"/>
          </p:nvPr>
        </p:nvSpPr>
        <p:spPr>
          <a:xfrm>
            <a:off x="3124080" y="6397560"/>
            <a:ext cx="2895120" cy="456840"/>
          </a:xfrm>
          <a:prstGeom prst="rect">
            <a:avLst/>
          </a:prstGeom>
          <a:noFill/>
          <a:ln w="9360">
            <a:noFill/>
          </a:ln>
        </p:spPr>
        <p:txBody>
          <a:bodyPr numCol="1" spcCol="0" lIns="91440" rIns="91440" tIns="45720" bIns="45720" anchor="t">
            <a:noAutofit/>
          </a:bodyPr>
          <a:lstStyle>
            <a:lvl1pPr indent="0" algn="ctr">
              <a:buNone/>
              <a:defRPr b="0" lang="en-US" sz="1400" strike="noStrike" u="none">
                <a:solidFill>
                  <a:srgbClr val="ffffff"/>
                </a:solidFill>
                <a:uFillTx/>
                <a:latin typeface="Times New Roman"/>
              </a:defRPr>
            </a:lvl1pPr>
          </a:lstStyle>
          <a:p>
            <a:pPr indent="0" algn="ctr">
              <a:buNone/>
            </a:pPr>
            <a:r>
              <a:rPr b="0" lang="en-US" sz="1400" strike="noStrike" u="none">
                <a:solidFill>
                  <a:srgbClr val="ffffff"/>
                </a:solidFill>
                <a:uFillTx/>
                <a:latin typeface="Times New Roman"/>
              </a:rPr>
              <a:t> </a:t>
            </a:r>
            <a:endParaRPr b="0" lang="en-US" sz="1400" strike="noStrike" u="none">
              <a:solidFill>
                <a:srgbClr val="ffffff"/>
              </a:solidFill>
              <a:uFillTx/>
              <a:latin typeface="Times New Roman"/>
            </a:endParaRPr>
          </a:p>
        </p:txBody>
      </p:sp>
      <p:sp>
        <p:nvSpPr>
          <p:cNvPr id="11" name="PlaceHolder 5"/>
          <p:cNvSpPr>
            <a:spLocks noGrp="1"/>
          </p:cNvSpPr>
          <p:nvPr>
            <p:ph type="sldNum" idx="6"/>
          </p:nvPr>
        </p:nvSpPr>
        <p:spPr>
          <a:xfrm>
            <a:off x="6553080" y="6397560"/>
            <a:ext cx="1904760" cy="456840"/>
          </a:xfrm>
          <a:prstGeom prst="rect">
            <a:avLst/>
          </a:prstGeom>
          <a:noFill/>
          <a:ln w="9360">
            <a:noFill/>
          </a:ln>
        </p:spPr>
        <p:txBody>
          <a:bodyPr numCol="1" spcCol="0" lIns="91440" rIns="91440" tIns="45720" bIns="45720" anchor="t">
            <a:noAutofit/>
          </a:bodyPr>
          <a:lstStyle>
            <a:lvl1pPr indent="0" algn="r">
              <a:lnSpc>
                <a:spcPct val="100000"/>
              </a:lnSpc>
              <a:buNone/>
              <a:defRPr b="0" lang="en-US" sz="1400" strike="noStrike" u="none">
                <a:solidFill>
                  <a:schemeClr val="lt1"/>
                </a:solidFill>
                <a:uFillTx/>
                <a:latin typeface="Times New Roman"/>
              </a:defRPr>
            </a:lvl1pPr>
          </a:lstStyle>
          <a:p>
            <a:pPr indent="0" algn="r">
              <a:lnSpc>
                <a:spcPct val="100000"/>
              </a:lnSpc>
              <a:buNone/>
            </a:pPr>
            <a:fld id="{8F244048-43AC-479C-981B-B43888A9904F}" type="slidenum">
              <a:rPr b="0" lang="en-US" sz="1400" strike="noStrike" u="none">
                <a:solidFill>
                  <a:schemeClr val="lt1"/>
                </a:solidFill>
                <a:uFillTx/>
                <a:latin typeface="Times New Roman"/>
              </a:rPr>
              <a:t>1</a:t>
            </a:fld>
            <a:endParaRPr b="0" lang="en-US" sz="1400" strike="noStrike" u="none">
              <a:solidFill>
                <a:srgbClr val="ffffff"/>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51" r:id="rId2"/>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0000cc"/>
            </a:gs>
            <a:gs pos="50000">
              <a:srgbClr val="00007a"/>
            </a:gs>
            <a:gs pos="100000">
              <a:srgbClr val="0000cc"/>
            </a:gs>
          </a:gsLst>
          <a:lin ang="18900000"/>
        </a:gradFill>
      </p:bgPr>
    </p:bg>
    <p:spTree>
      <p:nvGrpSpPr>
        <p:cNvPr id="1" name=""/>
        <p:cNvGrpSpPr/>
        <p:nvPr/>
      </p:nvGrpSpPr>
      <p:grpSpPr>
        <a:xfrm>
          <a:off x="0" y="0"/>
          <a:ext cx="0" cy="0"/>
          <a:chOff x="0" y="0"/>
          <a:chExt cx="0" cy="0"/>
        </a:xfrm>
      </p:grpSpPr>
      <p:sp>
        <p:nvSpPr>
          <p:cNvPr id="12" name="PlaceHolder 1"/>
          <p:cNvSpPr>
            <a:spLocks noGrp="1"/>
          </p:cNvSpPr>
          <p:nvPr>
            <p:ph type="title"/>
          </p:nvPr>
        </p:nvSpPr>
        <p:spPr>
          <a:xfrm>
            <a:off x="6515280" y="547560"/>
            <a:ext cx="1942920" cy="5758920"/>
          </a:xfrm>
          <a:prstGeom prst="rect">
            <a:avLst/>
          </a:prstGeom>
          <a:noFill/>
          <a:ln w="9360">
            <a:solidFill>
              <a:srgbClr val="00ffff"/>
            </a:solidFill>
            <a:miter/>
          </a:ln>
        </p:spPr>
        <p:txBody>
          <a:bodyPr numCol="1" spcCol="0" lIns="91440" rIns="91440" tIns="45720" bIns="45720" anchor="ctr" vert="eaVert">
            <a:noAutofit/>
          </a:bodyPr>
          <a:p>
            <a:pPr indent="0" algn="ctr">
              <a:lnSpc>
                <a:spcPct val="100000"/>
              </a:lnSpc>
              <a:buNone/>
            </a:pPr>
            <a:r>
              <a:rPr b="0" lang="en-US" sz="3300" strike="noStrike" u="none">
                <a:solidFill>
                  <a:srgbClr val="ffff00"/>
                </a:solidFill>
                <a:uFillTx/>
                <a:latin typeface="Tahoma"/>
              </a:rPr>
              <a:t>Click to edit Master title style</a:t>
            </a:r>
            <a:endParaRPr b="0" lang="en-US" sz="3300" strike="noStrike" u="none">
              <a:solidFill>
                <a:schemeClr val="dk2"/>
              </a:solidFill>
              <a:uFillTx/>
              <a:latin typeface="Cooper Black"/>
            </a:endParaRPr>
          </a:p>
        </p:txBody>
      </p:sp>
      <p:sp>
        <p:nvSpPr>
          <p:cNvPr id="13" name="PlaceHolder 2"/>
          <p:cNvSpPr>
            <a:spLocks noGrp="1"/>
          </p:cNvSpPr>
          <p:nvPr>
            <p:ph type="body"/>
          </p:nvPr>
        </p:nvSpPr>
        <p:spPr>
          <a:xfrm>
            <a:off x="685800" y="547560"/>
            <a:ext cx="5676480" cy="5758920"/>
          </a:xfrm>
          <a:prstGeom prst="rect">
            <a:avLst/>
          </a:prstGeom>
          <a:noFill/>
          <a:ln w="9360">
            <a:noFill/>
          </a:ln>
        </p:spPr>
        <p:txBody>
          <a:bodyPr numCol="1" spcCol="0" lIns="0" rIns="0" tIns="0" bIns="0" anchor="t" vert="eaVert">
            <a:noAutofit/>
          </a:bodyPr>
          <a:p>
            <a:pPr indent="0" algn="ctr">
              <a:lnSpc>
                <a:spcPct val="100000"/>
              </a:lnSpc>
              <a:buNone/>
            </a:pPr>
            <a:r>
              <a:rPr b="1" lang="en-US" sz="2800" strike="noStrike" u="none">
                <a:solidFill>
                  <a:schemeClr val="lt1"/>
                </a:solidFill>
                <a:uFillTx/>
                <a:latin typeface="Trebuchet MS"/>
              </a:rPr>
              <a:t>Click to edit Master text styles</a:t>
            </a:r>
            <a:endParaRPr b="1" lang="en-US" sz="2800" strike="noStrike" u="none">
              <a:solidFill>
                <a:schemeClr val="lt1"/>
              </a:solidFill>
              <a:uFillTx/>
              <a:latin typeface="Trebuchet MS"/>
            </a:endParaRPr>
          </a:p>
          <a:p>
            <a:pPr marL="114480" indent="0" algn="ctr">
              <a:lnSpc>
                <a:spcPct val="100000"/>
              </a:lnSpc>
              <a:buNone/>
            </a:pPr>
            <a:r>
              <a:rPr b="0" lang="en-US" sz="2600" strike="noStrike" u="none">
                <a:solidFill>
                  <a:schemeClr val="lt1"/>
                </a:solidFill>
                <a:uFillTx/>
                <a:latin typeface="Trebuchet MS"/>
              </a:rPr>
              <a:t>Second level</a:t>
            </a:r>
            <a:endParaRPr b="1" lang="en-US" sz="2600" strike="noStrike" u="none">
              <a:solidFill>
                <a:schemeClr val="lt1"/>
              </a:solidFill>
              <a:uFillTx/>
              <a:latin typeface="Trebuchet MS"/>
            </a:endParaRPr>
          </a:p>
          <a:p>
            <a:pPr lvl="2" marL="396720" indent="-168120">
              <a:lnSpc>
                <a:spcPct val="100000"/>
              </a:lnSpc>
              <a:buClr>
                <a:srgbClr val="66ffff"/>
              </a:buClr>
              <a:buFont typeface="Symbol" charset="2"/>
              <a:buChar char=""/>
            </a:pPr>
            <a:r>
              <a:rPr b="1" i="1" lang="en-US" sz="2400" strike="noStrike" u="none">
                <a:solidFill>
                  <a:schemeClr val="lt1"/>
                </a:solidFill>
                <a:uFillTx/>
                <a:latin typeface="Trebuchet MS"/>
              </a:rPr>
              <a:t>Third level</a:t>
            </a:r>
            <a:endParaRPr b="0" lang="en-US" sz="2400" strike="noStrike" u="none">
              <a:solidFill>
                <a:schemeClr val="lt1"/>
              </a:solidFill>
              <a:uFillTx/>
              <a:latin typeface="Trebuchet MS"/>
            </a:endParaRPr>
          </a:p>
          <a:p>
            <a:pPr lvl="3" marL="744480" indent="-233280">
              <a:lnSpc>
                <a:spcPct val="100000"/>
              </a:lnSpc>
              <a:buClr>
                <a:srgbClr val="66ffff"/>
              </a:buClr>
              <a:buFont typeface="Symbol" charset="2"/>
              <a:buChar char=""/>
            </a:pPr>
            <a:r>
              <a:rPr b="0" lang="en-US" sz="2200" strike="noStrike" u="none">
                <a:solidFill>
                  <a:schemeClr val="lt1"/>
                </a:solidFill>
                <a:uFillTx/>
                <a:latin typeface="Trebuchet MS"/>
              </a:rPr>
              <a:t>Fourth level</a:t>
            </a:r>
            <a:endParaRPr b="0" lang="en-US" sz="2200" strike="noStrike" u="none">
              <a:solidFill>
                <a:schemeClr val="lt1"/>
              </a:solidFill>
              <a:uFillTx/>
              <a:latin typeface="Trebuchet MS"/>
            </a:endParaRPr>
          </a:p>
          <a:p>
            <a:pPr lvl="4" marL="1089000" indent="-230040">
              <a:lnSpc>
                <a:spcPct val="100000"/>
              </a:lnSpc>
              <a:buClr>
                <a:srgbClr val="66ffff"/>
              </a:buClr>
              <a:buFont typeface="OpenSymbol"/>
              <a:buChar char="»"/>
            </a:pPr>
            <a:r>
              <a:rPr b="0" lang="en-US" sz="2200" strike="noStrike" u="none">
                <a:solidFill>
                  <a:schemeClr val="lt1"/>
                </a:solidFill>
                <a:uFillTx/>
                <a:latin typeface="Trebuchet MS"/>
              </a:rPr>
              <a:t>Fifth level</a:t>
            </a:r>
            <a:endParaRPr b="0" lang="en-US" sz="2200" strike="noStrike" u="none">
              <a:solidFill>
                <a:schemeClr val="lt1"/>
              </a:solidFill>
              <a:uFillTx/>
              <a:latin typeface="Trebuchet MS"/>
            </a:endParaRPr>
          </a:p>
        </p:txBody>
      </p:sp>
      <p:sp>
        <p:nvSpPr>
          <p:cNvPr id="14" name="PlaceHolder 3"/>
          <p:cNvSpPr>
            <a:spLocks noGrp="1"/>
          </p:cNvSpPr>
          <p:nvPr>
            <p:ph type="dt" idx="7"/>
          </p:nvPr>
        </p:nvSpPr>
        <p:spPr>
          <a:xfrm>
            <a:off x="685800" y="6397560"/>
            <a:ext cx="1904760" cy="456840"/>
          </a:xfrm>
          <a:prstGeom prst="rect">
            <a:avLst/>
          </a:prstGeom>
          <a:noFill/>
          <a:ln w="9360">
            <a:noFill/>
          </a:ln>
        </p:spPr>
        <p:txBody>
          <a:bodyPr numCol="1" spcCol="0" lIns="91440" rIns="91440" tIns="45720" bIns="45720" anchor="t">
            <a:noAutofit/>
          </a:bodyPr>
          <a:lstStyle>
            <a:lvl1pPr indent="0">
              <a:buNone/>
              <a:defRPr b="0" lang="en-US" sz="1400" strike="noStrike" u="none">
                <a:solidFill>
                  <a:srgbClr val="ffffff"/>
                </a:solidFill>
                <a:uFillTx/>
                <a:latin typeface="Times New Roman"/>
              </a:defRPr>
            </a:lvl1pPr>
          </a:lstStyle>
          <a:p>
            <a:pPr indent="0">
              <a:buNone/>
            </a:pPr>
            <a:r>
              <a:rPr b="0" lang="en-US" sz="1400" strike="noStrike" u="none">
                <a:solidFill>
                  <a:srgbClr val="ffffff"/>
                </a:solidFill>
                <a:uFillTx/>
                <a:latin typeface="Times New Roman"/>
              </a:rPr>
              <a:t> </a:t>
            </a:r>
            <a:endParaRPr b="0" lang="en-US" sz="1400" strike="noStrike" u="none">
              <a:solidFill>
                <a:srgbClr val="ffffff"/>
              </a:solidFill>
              <a:uFillTx/>
              <a:latin typeface="Times New Roman"/>
            </a:endParaRPr>
          </a:p>
        </p:txBody>
      </p:sp>
      <p:sp>
        <p:nvSpPr>
          <p:cNvPr id="15" name="PlaceHolder 4"/>
          <p:cNvSpPr>
            <a:spLocks noGrp="1"/>
          </p:cNvSpPr>
          <p:nvPr>
            <p:ph type="ftr" idx="8"/>
          </p:nvPr>
        </p:nvSpPr>
        <p:spPr>
          <a:xfrm>
            <a:off x="3124080" y="6397560"/>
            <a:ext cx="2895120" cy="456840"/>
          </a:xfrm>
          <a:prstGeom prst="rect">
            <a:avLst/>
          </a:prstGeom>
          <a:noFill/>
          <a:ln w="9360">
            <a:noFill/>
          </a:ln>
        </p:spPr>
        <p:txBody>
          <a:bodyPr numCol="1" spcCol="0" lIns="91440" rIns="91440" tIns="45720" bIns="45720" anchor="t">
            <a:noAutofit/>
          </a:bodyPr>
          <a:lstStyle>
            <a:lvl1pPr indent="0" algn="ctr">
              <a:buNone/>
              <a:defRPr b="0" lang="en-US" sz="1400" strike="noStrike" u="none">
                <a:solidFill>
                  <a:srgbClr val="ffffff"/>
                </a:solidFill>
                <a:uFillTx/>
                <a:latin typeface="Times New Roman"/>
              </a:defRPr>
            </a:lvl1pPr>
          </a:lstStyle>
          <a:p>
            <a:pPr indent="0" algn="ctr">
              <a:buNone/>
            </a:pPr>
            <a:r>
              <a:rPr b="0" lang="en-US" sz="1400" strike="noStrike" u="none">
                <a:solidFill>
                  <a:srgbClr val="ffffff"/>
                </a:solidFill>
                <a:uFillTx/>
                <a:latin typeface="Times New Roman"/>
              </a:rPr>
              <a:t> </a:t>
            </a:r>
            <a:endParaRPr b="0" lang="en-US" sz="1400" strike="noStrike" u="none">
              <a:solidFill>
                <a:srgbClr val="ffffff"/>
              </a:solidFill>
              <a:uFillTx/>
              <a:latin typeface="Times New Roman"/>
            </a:endParaRPr>
          </a:p>
        </p:txBody>
      </p:sp>
      <p:sp>
        <p:nvSpPr>
          <p:cNvPr id="16" name="PlaceHolder 5"/>
          <p:cNvSpPr>
            <a:spLocks noGrp="1"/>
          </p:cNvSpPr>
          <p:nvPr>
            <p:ph type="sldNum" idx="9"/>
          </p:nvPr>
        </p:nvSpPr>
        <p:spPr>
          <a:xfrm>
            <a:off x="6553080" y="6397560"/>
            <a:ext cx="1904760" cy="456840"/>
          </a:xfrm>
          <a:prstGeom prst="rect">
            <a:avLst/>
          </a:prstGeom>
          <a:noFill/>
          <a:ln w="9360">
            <a:noFill/>
          </a:ln>
        </p:spPr>
        <p:txBody>
          <a:bodyPr numCol="1" spcCol="0" lIns="91440" rIns="91440" tIns="45720" bIns="45720" anchor="t">
            <a:noAutofit/>
          </a:bodyPr>
          <a:lstStyle>
            <a:lvl1pPr indent="0" algn="r">
              <a:lnSpc>
                <a:spcPct val="100000"/>
              </a:lnSpc>
              <a:buNone/>
              <a:defRPr b="0" lang="en-US" sz="1400" strike="noStrike" u="none">
                <a:solidFill>
                  <a:schemeClr val="lt1"/>
                </a:solidFill>
                <a:uFillTx/>
                <a:latin typeface="Times New Roman"/>
              </a:defRPr>
            </a:lvl1pPr>
          </a:lstStyle>
          <a:p>
            <a:pPr indent="0" algn="r">
              <a:lnSpc>
                <a:spcPct val="100000"/>
              </a:lnSpc>
              <a:buNone/>
            </a:pPr>
            <a:fld id="{FDD53FF2-7501-468B-8300-6CCD18E1F26B}" type="slidenum">
              <a:rPr b="0" lang="en-US" sz="1400" strike="noStrike" u="none">
                <a:solidFill>
                  <a:schemeClr val="lt1"/>
                </a:solidFill>
                <a:uFillTx/>
                <a:latin typeface="Times New Roman"/>
              </a:rPr>
              <a:t>1</a:t>
            </a:fld>
            <a:endParaRPr b="0" lang="en-US" sz="1400" strike="noStrike" u="none">
              <a:solidFill>
                <a:srgbClr val="ffffff"/>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53" r:id="rId2"/>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0000cc"/>
            </a:gs>
            <a:gs pos="50000">
              <a:srgbClr val="00007a"/>
            </a:gs>
            <a:gs pos="100000">
              <a:srgbClr val="0000cc"/>
            </a:gs>
          </a:gsLst>
          <a:lin ang="18900000"/>
        </a:gradFill>
      </p:bgPr>
    </p:bg>
    <p:spTree>
      <p:nvGrpSpPr>
        <p:cNvPr id="1" name=""/>
        <p:cNvGrpSpPr/>
        <p:nvPr/>
      </p:nvGrpSpPr>
      <p:grpSpPr>
        <a:xfrm>
          <a:off x="0" y="0"/>
          <a:ext cx="0" cy="0"/>
          <a:chOff x="0" y="0"/>
          <a:chExt cx="0" cy="0"/>
        </a:xfrm>
      </p:grpSpPr>
      <p:sp>
        <p:nvSpPr>
          <p:cNvPr id="17" name="PlaceHolder 1"/>
          <p:cNvSpPr>
            <a:spLocks noGrp="1"/>
          </p:cNvSpPr>
          <p:nvPr>
            <p:ph type="title"/>
          </p:nvPr>
        </p:nvSpPr>
        <p:spPr>
          <a:xfrm>
            <a:off x="685800" y="547560"/>
            <a:ext cx="7772040" cy="593280"/>
          </a:xfrm>
          <a:prstGeom prst="rect">
            <a:avLst/>
          </a:prstGeom>
          <a:noFill/>
          <a:ln w="9360">
            <a:solidFill>
              <a:srgbClr val="00ffff"/>
            </a:solidFill>
            <a:miter/>
          </a:ln>
        </p:spPr>
        <p:txBody>
          <a:bodyPr numCol="1" spcCol="0" lIns="91440" rIns="91440" tIns="45720" bIns="45720" anchor="ctr">
            <a:noAutofit/>
          </a:bodyPr>
          <a:p>
            <a:pPr indent="0" algn="ctr">
              <a:lnSpc>
                <a:spcPct val="100000"/>
              </a:lnSpc>
              <a:buNone/>
            </a:pPr>
            <a:r>
              <a:rPr b="0" lang="en-US" sz="3300" strike="noStrike" u="none">
                <a:solidFill>
                  <a:srgbClr val="ffff00"/>
                </a:solidFill>
                <a:uFillTx/>
                <a:latin typeface="Tahoma"/>
              </a:rPr>
              <a:t>Click to edit Master title style</a:t>
            </a:r>
            <a:endParaRPr b="0" lang="en-US" sz="3300" strike="noStrike" u="none">
              <a:solidFill>
                <a:schemeClr val="dk2"/>
              </a:solidFill>
              <a:uFillTx/>
              <a:latin typeface="Cooper Black"/>
            </a:endParaRPr>
          </a:p>
        </p:txBody>
      </p:sp>
      <p:sp>
        <p:nvSpPr>
          <p:cNvPr id="18" name="PlaceHolder 2"/>
          <p:cNvSpPr>
            <a:spLocks noGrp="1"/>
          </p:cNvSpPr>
          <p:nvPr>
            <p:ph type="body"/>
          </p:nvPr>
        </p:nvSpPr>
        <p:spPr>
          <a:xfrm>
            <a:off x="685800" y="1279440"/>
            <a:ext cx="7772040" cy="5027400"/>
          </a:xfrm>
          <a:prstGeom prst="rect">
            <a:avLst/>
          </a:prstGeom>
          <a:noFill/>
          <a:ln w="9360">
            <a:noFill/>
          </a:ln>
        </p:spPr>
        <p:txBody>
          <a:bodyPr numCol="1" spcCol="0" lIns="0" rIns="0" tIns="0" bIns="0" anchor="t">
            <a:noAutofit/>
          </a:bodyPr>
          <a:p>
            <a:pPr indent="0" algn="ctr">
              <a:lnSpc>
                <a:spcPct val="100000"/>
              </a:lnSpc>
              <a:buNone/>
            </a:pPr>
            <a:r>
              <a:rPr b="1" lang="en-US" sz="2800" strike="noStrike" u="none">
                <a:solidFill>
                  <a:schemeClr val="lt1"/>
                </a:solidFill>
                <a:uFillTx/>
                <a:latin typeface="Trebuchet MS"/>
              </a:rPr>
              <a:t>Click to edit Master text styles</a:t>
            </a:r>
            <a:endParaRPr b="1" lang="en-US" sz="2800" strike="noStrike" u="none">
              <a:solidFill>
                <a:schemeClr val="lt1"/>
              </a:solidFill>
              <a:uFillTx/>
              <a:latin typeface="Trebuchet MS"/>
            </a:endParaRPr>
          </a:p>
          <a:p>
            <a:pPr marL="114480" indent="0" algn="ctr">
              <a:lnSpc>
                <a:spcPct val="100000"/>
              </a:lnSpc>
              <a:buNone/>
            </a:pPr>
            <a:r>
              <a:rPr b="0" lang="en-US" sz="2600" strike="noStrike" u="none">
                <a:solidFill>
                  <a:schemeClr val="lt1"/>
                </a:solidFill>
                <a:uFillTx/>
                <a:latin typeface="Trebuchet MS"/>
              </a:rPr>
              <a:t>Second level</a:t>
            </a:r>
            <a:endParaRPr b="1" lang="en-US" sz="2600" strike="noStrike" u="none">
              <a:solidFill>
                <a:schemeClr val="lt1"/>
              </a:solidFill>
              <a:uFillTx/>
              <a:latin typeface="Trebuchet MS"/>
            </a:endParaRPr>
          </a:p>
          <a:p>
            <a:pPr lvl="2" marL="396720" indent="-168120">
              <a:lnSpc>
                <a:spcPct val="100000"/>
              </a:lnSpc>
              <a:buClr>
                <a:srgbClr val="66ffff"/>
              </a:buClr>
              <a:buFont typeface="Symbol" charset="2"/>
              <a:buChar char=""/>
            </a:pPr>
            <a:r>
              <a:rPr b="1" i="1" lang="en-US" sz="2400" strike="noStrike" u="none">
                <a:solidFill>
                  <a:schemeClr val="lt1"/>
                </a:solidFill>
                <a:uFillTx/>
                <a:latin typeface="Trebuchet MS"/>
              </a:rPr>
              <a:t>Third level</a:t>
            </a:r>
            <a:endParaRPr b="0" lang="en-US" sz="2400" strike="noStrike" u="none">
              <a:solidFill>
                <a:schemeClr val="lt1"/>
              </a:solidFill>
              <a:uFillTx/>
              <a:latin typeface="Trebuchet MS"/>
            </a:endParaRPr>
          </a:p>
          <a:p>
            <a:pPr lvl="3" marL="744480" indent="-233280">
              <a:lnSpc>
                <a:spcPct val="100000"/>
              </a:lnSpc>
              <a:buClr>
                <a:srgbClr val="66ffff"/>
              </a:buClr>
              <a:buFont typeface="Symbol" charset="2"/>
              <a:buChar char=""/>
            </a:pPr>
            <a:r>
              <a:rPr b="0" lang="en-US" sz="2200" strike="noStrike" u="none">
                <a:solidFill>
                  <a:schemeClr val="lt1"/>
                </a:solidFill>
                <a:uFillTx/>
                <a:latin typeface="Trebuchet MS"/>
              </a:rPr>
              <a:t>Fourth level</a:t>
            </a:r>
            <a:endParaRPr b="0" lang="en-US" sz="2200" strike="noStrike" u="none">
              <a:solidFill>
                <a:schemeClr val="lt1"/>
              </a:solidFill>
              <a:uFillTx/>
              <a:latin typeface="Trebuchet MS"/>
            </a:endParaRPr>
          </a:p>
          <a:p>
            <a:pPr lvl="4" marL="1089000" indent="-230040">
              <a:lnSpc>
                <a:spcPct val="100000"/>
              </a:lnSpc>
              <a:buClr>
                <a:srgbClr val="66ffff"/>
              </a:buClr>
              <a:buFont typeface="OpenSymbol"/>
              <a:buChar char="»"/>
            </a:pPr>
            <a:r>
              <a:rPr b="0" lang="en-US" sz="2200" strike="noStrike" u="none">
                <a:solidFill>
                  <a:schemeClr val="lt1"/>
                </a:solidFill>
                <a:uFillTx/>
                <a:latin typeface="Trebuchet MS"/>
              </a:rPr>
              <a:t>Fifth level</a:t>
            </a:r>
            <a:endParaRPr b="0" lang="en-US" sz="2200" strike="noStrike" u="none">
              <a:solidFill>
                <a:schemeClr val="lt1"/>
              </a:solidFill>
              <a:uFillTx/>
              <a:latin typeface="Trebuchet MS"/>
            </a:endParaRPr>
          </a:p>
        </p:txBody>
      </p:sp>
      <p:sp>
        <p:nvSpPr>
          <p:cNvPr id="19" name="PlaceHolder 3"/>
          <p:cNvSpPr>
            <a:spLocks noGrp="1"/>
          </p:cNvSpPr>
          <p:nvPr>
            <p:ph type="dt" idx="10"/>
          </p:nvPr>
        </p:nvSpPr>
        <p:spPr>
          <a:xfrm>
            <a:off x="685800" y="6397560"/>
            <a:ext cx="1904760" cy="456840"/>
          </a:xfrm>
          <a:prstGeom prst="rect">
            <a:avLst/>
          </a:prstGeom>
          <a:noFill/>
          <a:ln w="9360">
            <a:noFill/>
          </a:ln>
        </p:spPr>
        <p:txBody>
          <a:bodyPr numCol="1" spcCol="0" lIns="91440" rIns="91440" tIns="45720" bIns="45720" anchor="t">
            <a:noAutofit/>
          </a:bodyPr>
          <a:lstStyle>
            <a:lvl1pPr indent="0">
              <a:buNone/>
              <a:defRPr b="0" lang="en-US" sz="1400" strike="noStrike" u="none">
                <a:solidFill>
                  <a:srgbClr val="ffffff"/>
                </a:solidFill>
                <a:uFillTx/>
                <a:latin typeface="Times New Roman"/>
              </a:defRPr>
            </a:lvl1pPr>
          </a:lstStyle>
          <a:p>
            <a:pPr indent="0">
              <a:buNone/>
            </a:pPr>
            <a:r>
              <a:rPr b="0" lang="en-US" sz="1400" strike="noStrike" u="none">
                <a:solidFill>
                  <a:srgbClr val="ffffff"/>
                </a:solidFill>
                <a:uFillTx/>
                <a:latin typeface="Times New Roman"/>
              </a:rPr>
              <a:t> </a:t>
            </a:r>
            <a:endParaRPr b="0" lang="en-US" sz="1400" strike="noStrike" u="none">
              <a:solidFill>
                <a:srgbClr val="ffffff"/>
              </a:solidFill>
              <a:uFillTx/>
              <a:latin typeface="Times New Roman"/>
            </a:endParaRPr>
          </a:p>
        </p:txBody>
      </p:sp>
      <p:sp>
        <p:nvSpPr>
          <p:cNvPr id="20" name="PlaceHolder 4"/>
          <p:cNvSpPr>
            <a:spLocks noGrp="1"/>
          </p:cNvSpPr>
          <p:nvPr>
            <p:ph type="ftr" idx="11"/>
          </p:nvPr>
        </p:nvSpPr>
        <p:spPr>
          <a:xfrm>
            <a:off x="3124080" y="6397560"/>
            <a:ext cx="2895120" cy="456840"/>
          </a:xfrm>
          <a:prstGeom prst="rect">
            <a:avLst/>
          </a:prstGeom>
          <a:noFill/>
          <a:ln w="9360">
            <a:noFill/>
          </a:ln>
        </p:spPr>
        <p:txBody>
          <a:bodyPr numCol="1" spcCol="0" lIns="91440" rIns="91440" tIns="45720" bIns="45720" anchor="t">
            <a:noAutofit/>
          </a:bodyPr>
          <a:lstStyle>
            <a:lvl1pPr indent="0" algn="ctr">
              <a:buNone/>
              <a:defRPr b="0" lang="en-US" sz="1400" strike="noStrike" u="none">
                <a:solidFill>
                  <a:srgbClr val="ffffff"/>
                </a:solidFill>
                <a:uFillTx/>
                <a:latin typeface="Times New Roman"/>
              </a:defRPr>
            </a:lvl1pPr>
          </a:lstStyle>
          <a:p>
            <a:pPr indent="0" algn="ctr">
              <a:buNone/>
            </a:pPr>
            <a:r>
              <a:rPr b="0" lang="en-US" sz="1400" strike="noStrike" u="none">
                <a:solidFill>
                  <a:srgbClr val="ffffff"/>
                </a:solidFill>
                <a:uFillTx/>
                <a:latin typeface="Times New Roman"/>
              </a:rPr>
              <a:t> </a:t>
            </a:r>
            <a:endParaRPr b="0" lang="en-US" sz="1400" strike="noStrike" u="none">
              <a:solidFill>
                <a:srgbClr val="ffffff"/>
              </a:solidFill>
              <a:uFillTx/>
              <a:latin typeface="Times New Roman"/>
            </a:endParaRPr>
          </a:p>
        </p:txBody>
      </p:sp>
      <p:sp>
        <p:nvSpPr>
          <p:cNvPr id="21" name="PlaceHolder 5"/>
          <p:cNvSpPr>
            <a:spLocks noGrp="1"/>
          </p:cNvSpPr>
          <p:nvPr>
            <p:ph type="sldNum" idx="12"/>
          </p:nvPr>
        </p:nvSpPr>
        <p:spPr>
          <a:xfrm>
            <a:off x="6553080" y="6397560"/>
            <a:ext cx="1904760" cy="456840"/>
          </a:xfrm>
          <a:prstGeom prst="rect">
            <a:avLst/>
          </a:prstGeom>
          <a:noFill/>
          <a:ln w="9360">
            <a:noFill/>
          </a:ln>
        </p:spPr>
        <p:txBody>
          <a:bodyPr numCol="1" spcCol="0" lIns="91440" rIns="91440" tIns="45720" bIns="45720" anchor="t">
            <a:noAutofit/>
          </a:bodyPr>
          <a:lstStyle>
            <a:lvl1pPr indent="0" algn="r">
              <a:lnSpc>
                <a:spcPct val="100000"/>
              </a:lnSpc>
              <a:buNone/>
              <a:defRPr b="0" lang="en-US" sz="1400" strike="noStrike" u="none">
                <a:solidFill>
                  <a:schemeClr val="lt1"/>
                </a:solidFill>
                <a:uFillTx/>
                <a:latin typeface="Times New Roman"/>
              </a:defRPr>
            </a:lvl1pPr>
          </a:lstStyle>
          <a:p>
            <a:pPr indent="0" algn="r">
              <a:lnSpc>
                <a:spcPct val="100000"/>
              </a:lnSpc>
              <a:buNone/>
            </a:pPr>
            <a:fld id="{09AD03F5-4FBB-4720-816B-B4318878894C}" type="slidenum">
              <a:rPr b="0" lang="en-US" sz="1400" strike="noStrike" u="none">
                <a:solidFill>
                  <a:schemeClr val="lt1"/>
                </a:solidFill>
                <a:uFillTx/>
                <a:latin typeface="Times New Roman"/>
              </a:rPr>
              <a:t>1</a:t>
            </a:fld>
            <a:endParaRPr b="0" lang="en-US" sz="1400" strike="noStrike" u="none">
              <a:solidFill>
                <a:srgbClr val="ffffff"/>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55" r:id="rId2"/>
    <p:sldLayoutId id="2147483656" r:id="rId3"/>
    <p:sldLayoutId id="2147483657" r:id="rId4"/>
    <p:sldLayoutId id="2147483658" r:id="rId5"/>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0000cc"/>
            </a:gs>
            <a:gs pos="50000">
              <a:srgbClr val="00007a"/>
            </a:gs>
            <a:gs pos="100000">
              <a:srgbClr val="0000cc"/>
            </a:gs>
          </a:gsLst>
          <a:lin ang="18900000"/>
        </a:gradFill>
      </p:bgPr>
    </p:bg>
    <p:spTree>
      <p:nvGrpSpPr>
        <p:cNvPr id="1" name=""/>
        <p:cNvGrpSpPr/>
        <p:nvPr/>
      </p:nvGrpSpPr>
      <p:grpSpPr>
        <a:xfrm>
          <a:off x="0" y="0"/>
          <a:ext cx="0" cy="0"/>
          <a:chOff x="0" y="0"/>
          <a:chExt cx="0" cy="0"/>
        </a:xfrm>
      </p:grpSpPr>
      <p:sp>
        <p:nvSpPr>
          <p:cNvPr id="26" name="PlaceHolder 1"/>
          <p:cNvSpPr>
            <a:spLocks noGrp="1"/>
          </p:cNvSpPr>
          <p:nvPr>
            <p:ph type="title"/>
          </p:nvPr>
        </p:nvSpPr>
        <p:spPr>
          <a:xfrm>
            <a:off x="722160" y="4406760"/>
            <a:ext cx="7772040" cy="1361880"/>
          </a:xfrm>
          <a:prstGeom prst="rect">
            <a:avLst/>
          </a:prstGeom>
          <a:noFill/>
          <a:ln w="9360">
            <a:solidFill>
              <a:srgbClr val="00ffff"/>
            </a:solidFill>
            <a:miter/>
          </a:ln>
        </p:spPr>
        <p:txBody>
          <a:bodyPr numCol="1" spcCol="0" lIns="91440" rIns="91440" tIns="45720" bIns="45720" anchor="t">
            <a:noAutofit/>
          </a:bodyPr>
          <a:p>
            <a:pPr indent="0">
              <a:lnSpc>
                <a:spcPct val="100000"/>
              </a:lnSpc>
              <a:buNone/>
            </a:pPr>
            <a:r>
              <a:rPr b="1" lang="en-US" sz="4000" strike="noStrike" u="none" cap="all">
                <a:solidFill>
                  <a:srgbClr val="ffff00"/>
                </a:solidFill>
                <a:uFillTx/>
                <a:latin typeface="Tahoma"/>
              </a:rPr>
              <a:t>Click to edit Master title style</a:t>
            </a:r>
            <a:endParaRPr b="0" lang="en-US" sz="4000" strike="noStrike" u="none">
              <a:solidFill>
                <a:schemeClr val="dk2"/>
              </a:solidFill>
              <a:uFillTx/>
              <a:latin typeface="Cooper Black"/>
            </a:endParaRPr>
          </a:p>
        </p:txBody>
      </p:sp>
      <p:sp>
        <p:nvSpPr>
          <p:cNvPr id="27" name="PlaceHolder 2"/>
          <p:cNvSpPr>
            <a:spLocks noGrp="1"/>
          </p:cNvSpPr>
          <p:nvPr>
            <p:ph type="body"/>
          </p:nvPr>
        </p:nvSpPr>
        <p:spPr>
          <a:xfrm>
            <a:off x="722160" y="2906640"/>
            <a:ext cx="7772040" cy="1499760"/>
          </a:xfrm>
          <a:prstGeom prst="rect">
            <a:avLst/>
          </a:prstGeom>
          <a:noFill/>
          <a:ln w="9360">
            <a:noFill/>
          </a:ln>
        </p:spPr>
        <p:txBody>
          <a:bodyPr numCol="1" spcCol="0" lIns="0" rIns="0" tIns="0" bIns="0" anchor="b">
            <a:noAutofit/>
          </a:bodyPr>
          <a:p>
            <a:pPr indent="0" algn="ctr">
              <a:lnSpc>
                <a:spcPct val="100000"/>
              </a:lnSpc>
              <a:buNone/>
              <a:tabLst>
                <a:tab algn="l" pos="0"/>
              </a:tabLst>
            </a:pPr>
            <a:r>
              <a:rPr b="1" lang="en-US" sz="2000" strike="noStrike" u="none">
                <a:solidFill>
                  <a:schemeClr val="lt1"/>
                </a:solidFill>
                <a:uFillTx/>
                <a:latin typeface="Trebuchet MS"/>
              </a:rPr>
              <a:t>Click to edit Master text styles</a:t>
            </a:r>
            <a:endParaRPr b="1" lang="en-US" sz="2000" strike="noStrike" u="none">
              <a:solidFill>
                <a:schemeClr val="lt1"/>
              </a:solidFill>
              <a:uFillTx/>
              <a:latin typeface="Trebuchet MS"/>
            </a:endParaRPr>
          </a:p>
        </p:txBody>
      </p:sp>
      <p:sp>
        <p:nvSpPr>
          <p:cNvPr id="28" name="PlaceHolder 3"/>
          <p:cNvSpPr>
            <a:spLocks noGrp="1"/>
          </p:cNvSpPr>
          <p:nvPr>
            <p:ph type="dt" idx="13"/>
          </p:nvPr>
        </p:nvSpPr>
        <p:spPr>
          <a:xfrm>
            <a:off x="685800" y="6397560"/>
            <a:ext cx="1904760" cy="456840"/>
          </a:xfrm>
          <a:prstGeom prst="rect">
            <a:avLst/>
          </a:prstGeom>
          <a:noFill/>
          <a:ln w="9360">
            <a:noFill/>
          </a:ln>
        </p:spPr>
        <p:txBody>
          <a:bodyPr numCol="1" spcCol="0" lIns="91440" rIns="91440" tIns="45720" bIns="45720" anchor="t">
            <a:noAutofit/>
          </a:bodyPr>
          <a:lstStyle>
            <a:lvl1pPr indent="0">
              <a:buNone/>
              <a:defRPr b="0" lang="en-US" sz="1400" strike="noStrike" u="none">
                <a:solidFill>
                  <a:srgbClr val="ffffff"/>
                </a:solidFill>
                <a:uFillTx/>
                <a:latin typeface="Times New Roman"/>
              </a:defRPr>
            </a:lvl1pPr>
          </a:lstStyle>
          <a:p>
            <a:pPr indent="0">
              <a:buNone/>
            </a:pPr>
            <a:r>
              <a:rPr b="0" lang="en-US" sz="1400" strike="noStrike" u="none">
                <a:solidFill>
                  <a:srgbClr val="ffffff"/>
                </a:solidFill>
                <a:uFillTx/>
                <a:latin typeface="Times New Roman"/>
              </a:rPr>
              <a:t> </a:t>
            </a:r>
            <a:endParaRPr b="0" lang="en-US" sz="1400" strike="noStrike" u="none">
              <a:solidFill>
                <a:srgbClr val="ffffff"/>
              </a:solidFill>
              <a:uFillTx/>
              <a:latin typeface="Times New Roman"/>
            </a:endParaRPr>
          </a:p>
        </p:txBody>
      </p:sp>
      <p:sp>
        <p:nvSpPr>
          <p:cNvPr id="29" name="PlaceHolder 4"/>
          <p:cNvSpPr>
            <a:spLocks noGrp="1"/>
          </p:cNvSpPr>
          <p:nvPr>
            <p:ph type="ftr" idx="14"/>
          </p:nvPr>
        </p:nvSpPr>
        <p:spPr>
          <a:xfrm>
            <a:off x="3124080" y="6397560"/>
            <a:ext cx="2895120" cy="456840"/>
          </a:xfrm>
          <a:prstGeom prst="rect">
            <a:avLst/>
          </a:prstGeom>
          <a:noFill/>
          <a:ln w="9360">
            <a:noFill/>
          </a:ln>
        </p:spPr>
        <p:txBody>
          <a:bodyPr numCol="1" spcCol="0" lIns="91440" rIns="91440" tIns="45720" bIns="45720" anchor="t">
            <a:noAutofit/>
          </a:bodyPr>
          <a:lstStyle>
            <a:lvl1pPr indent="0" algn="ctr">
              <a:buNone/>
              <a:defRPr b="0" lang="en-US" sz="1400" strike="noStrike" u="none">
                <a:solidFill>
                  <a:srgbClr val="ffffff"/>
                </a:solidFill>
                <a:uFillTx/>
                <a:latin typeface="Times New Roman"/>
              </a:defRPr>
            </a:lvl1pPr>
          </a:lstStyle>
          <a:p>
            <a:pPr indent="0" algn="ctr">
              <a:buNone/>
            </a:pPr>
            <a:r>
              <a:rPr b="0" lang="en-US" sz="1400" strike="noStrike" u="none">
                <a:solidFill>
                  <a:srgbClr val="ffffff"/>
                </a:solidFill>
                <a:uFillTx/>
                <a:latin typeface="Times New Roman"/>
              </a:rPr>
              <a:t> </a:t>
            </a:r>
            <a:endParaRPr b="0" lang="en-US" sz="1400" strike="noStrike" u="none">
              <a:solidFill>
                <a:srgbClr val="ffffff"/>
              </a:solidFill>
              <a:uFillTx/>
              <a:latin typeface="Times New Roman"/>
            </a:endParaRPr>
          </a:p>
        </p:txBody>
      </p:sp>
      <p:sp>
        <p:nvSpPr>
          <p:cNvPr id="30" name="PlaceHolder 5"/>
          <p:cNvSpPr>
            <a:spLocks noGrp="1"/>
          </p:cNvSpPr>
          <p:nvPr>
            <p:ph type="sldNum" idx="15"/>
          </p:nvPr>
        </p:nvSpPr>
        <p:spPr>
          <a:xfrm>
            <a:off x="6553080" y="6397560"/>
            <a:ext cx="1904760" cy="456840"/>
          </a:xfrm>
          <a:prstGeom prst="rect">
            <a:avLst/>
          </a:prstGeom>
          <a:noFill/>
          <a:ln w="9360">
            <a:noFill/>
          </a:ln>
        </p:spPr>
        <p:txBody>
          <a:bodyPr numCol="1" spcCol="0" lIns="91440" rIns="91440" tIns="45720" bIns="45720" anchor="t">
            <a:noAutofit/>
          </a:bodyPr>
          <a:lstStyle>
            <a:lvl1pPr indent="0" algn="r">
              <a:lnSpc>
                <a:spcPct val="100000"/>
              </a:lnSpc>
              <a:buNone/>
              <a:defRPr b="0" lang="en-US" sz="1400" strike="noStrike" u="none">
                <a:solidFill>
                  <a:schemeClr val="lt1"/>
                </a:solidFill>
                <a:uFillTx/>
                <a:latin typeface="Times New Roman"/>
              </a:defRPr>
            </a:lvl1pPr>
          </a:lstStyle>
          <a:p>
            <a:pPr indent="0" algn="r">
              <a:lnSpc>
                <a:spcPct val="100000"/>
              </a:lnSpc>
              <a:buNone/>
            </a:pPr>
            <a:fld id="{728D5D2C-A9B3-48CA-B4E2-3B9BD91AD67C}" type="slidenum">
              <a:rPr b="0" lang="en-US" sz="1400" strike="noStrike" u="none">
                <a:solidFill>
                  <a:schemeClr val="lt1"/>
                </a:solidFill>
                <a:uFillTx/>
                <a:latin typeface="Times New Roman"/>
              </a:rPr>
              <a:t>1</a:t>
            </a:fld>
            <a:endParaRPr b="0" lang="en-US" sz="1400" strike="noStrike" u="none">
              <a:solidFill>
                <a:srgbClr val="ffffff"/>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60" r:id="rId2"/>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0000cc"/>
            </a:gs>
            <a:gs pos="50000">
              <a:srgbClr val="00007a"/>
            </a:gs>
            <a:gs pos="100000">
              <a:srgbClr val="0000cc"/>
            </a:gs>
          </a:gsLst>
          <a:lin ang="18900000"/>
        </a:gradFill>
      </p:bgPr>
    </p:bg>
    <p:spTree>
      <p:nvGrpSpPr>
        <p:cNvPr id="1" name=""/>
        <p:cNvGrpSpPr/>
        <p:nvPr/>
      </p:nvGrpSpPr>
      <p:grpSpPr>
        <a:xfrm>
          <a:off x="0" y="0"/>
          <a:ext cx="0" cy="0"/>
          <a:chOff x="0" y="0"/>
          <a:chExt cx="0" cy="0"/>
        </a:xfrm>
      </p:grpSpPr>
      <p:sp>
        <p:nvSpPr>
          <p:cNvPr id="31" name="PlaceHolder 1"/>
          <p:cNvSpPr>
            <a:spLocks noGrp="1"/>
          </p:cNvSpPr>
          <p:nvPr>
            <p:ph type="title"/>
          </p:nvPr>
        </p:nvSpPr>
        <p:spPr>
          <a:xfrm>
            <a:off x="685800" y="547560"/>
            <a:ext cx="7772040" cy="593280"/>
          </a:xfrm>
          <a:prstGeom prst="rect">
            <a:avLst/>
          </a:prstGeom>
          <a:noFill/>
          <a:ln w="9360">
            <a:solidFill>
              <a:srgbClr val="00ffff"/>
            </a:solidFill>
            <a:miter/>
          </a:ln>
        </p:spPr>
        <p:txBody>
          <a:bodyPr numCol="1" spcCol="0" lIns="91440" rIns="91440" tIns="45720" bIns="45720" anchor="ctr">
            <a:noAutofit/>
          </a:bodyPr>
          <a:p>
            <a:pPr indent="0" algn="ctr">
              <a:lnSpc>
                <a:spcPct val="100000"/>
              </a:lnSpc>
              <a:buNone/>
            </a:pPr>
            <a:r>
              <a:rPr b="0" lang="en-US" sz="3300" strike="noStrike" u="none">
                <a:solidFill>
                  <a:srgbClr val="ffff00"/>
                </a:solidFill>
                <a:uFillTx/>
                <a:latin typeface="Tahoma"/>
              </a:rPr>
              <a:t>Click to edit Master title style</a:t>
            </a:r>
            <a:endParaRPr b="0" lang="en-US" sz="3300" strike="noStrike" u="none">
              <a:solidFill>
                <a:schemeClr val="dk2"/>
              </a:solidFill>
              <a:uFillTx/>
              <a:latin typeface="Cooper Black"/>
            </a:endParaRPr>
          </a:p>
        </p:txBody>
      </p:sp>
      <p:sp>
        <p:nvSpPr>
          <p:cNvPr id="32" name="PlaceHolder 2"/>
          <p:cNvSpPr>
            <a:spLocks noGrp="1"/>
          </p:cNvSpPr>
          <p:nvPr>
            <p:ph type="body"/>
          </p:nvPr>
        </p:nvSpPr>
        <p:spPr>
          <a:xfrm>
            <a:off x="685800" y="1279440"/>
            <a:ext cx="3809520" cy="5027400"/>
          </a:xfrm>
          <a:prstGeom prst="rect">
            <a:avLst/>
          </a:prstGeom>
          <a:noFill/>
          <a:ln w="9360">
            <a:noFill/>
          </a:ln>
        </p:spPr>
        <p:txBody>
          <a:bodyPr numCol="1" spcCol="0" lIns="0" rIns="0" tIns="0" bIns="0" anchor="t">
            <a:noAutofit/>
          </a:bodyPr>
          <a:p>
            <a:pPr indent="0" algn="ctr">
              <a:lnSpc>
                <a:spcPct val="100000"/>
              </a:lnSpc>
              <a:buNone/>
            </a:pPr>
            <a:r>
              <a:rPr b="1" lang="en-US" sz="2800" strike="noStrike" u="none">
                <a:solidFill>
                  <a:schemeClr val="lt1"/>
                </a:solidFill>
                <a:uFillTx/>
                <a:latin typeface="Trebuchet MS"/>
              </a:rPr>
              <a:t>Click to edit Master text styles</a:t>
            </a:r>
            <a:endParaRPr b="1" lang="en-US" sz="2800" strike="noStrike" u="none">
              <a:solidFill>
                <a:schemeClr val="lt1"/>
              </a:solidFill>
              <a:uFillTx/>
              <a:latin typeface="Trebuchet MS"/>
            </a:endParaRPr>
          </a:p>
          <a:p>
            <a:pPr marL="114480" indent="0" algn="ctr">
              <a:lnSpc>
                <a:spcPct val="100000"/>
              </a:lnSpc>
              <a:buNone/>
            </a:pPr>
            <a:r>
              <a:rPr b="0" lang="en-US" sz="2400" strike="noStrike" u="none">
                <a:solidFill>
                  <a:schemeClr val="lt1"/>
                </a:solidFill>
                <a:uFillTx/>
                <a:latin typeface="Trebuchet MS"/>
              </a:rPr>
              <a:t>Second level</a:t>
            </a:r>
            <a:endParaRPr b="1" lang="en-US" sz="2400" strike="noStrike" u="none">
              <a:solidFill>
                <a:schemeClr val="lt1"/>
              </a:solidFill>
              <a:uFillTx/>
              <a:latin typeface="Trebuchet MS"/>
            </a:endParaRPr>
          </a:p>
          <a:p>
            <a:pPr lvl="2" marL="396720" indent="-168120">
              <a:lnSpc>
                <a:spcPct val="100000"/>
              </a:lnSpc>
              <a:buClr>
                <a:srgbClr val="66ffff"/>
              </a:buClr>
              <a:buFont typeface="Symbol" charset="2"/>
              <a:buChar char=""/>
            </a:pPr>
            <a:r>
              <a:rPr b="1" i="1" lang="en-US" sz="2000" strike="noStrike" u="none">
                <a:solidFill>
                  <a:schemeClr val="lt1"/>
                </a:solidFill>
                <a:uFillTx/>
                <a:latin typeface="Trebuchet MS"/>
              </a:rPr>
              <a:t>Third level</a:t>
            </a:r>
            <a:endParaRPr b="0" lang="en-US" sz="2000" strike="noStrike" u="none">
              <a:solidFill>
                <a:schemeClr val="lt1"/>
              </a:solidFill>
              <a:uFillTx/>
              <a:latin typeface="Trebuchet MS"/>
            </a:endParaRPr>
          </a:p>
          <a:p>
            <a:pPr lvl="3" marL="744480" indent="-233280">
              <a:lnSpc>
                <a:spcPct val="100000"/>
              </a:lnSpc>
              <a:buClr>
                <a:srgbClr val="66ffff"/>
              </a:buClr>
              <a:buFont typeface="Symbol" charset="2"/>
              <a:buChar char=""/>
            </a:pPr>
            <a:r>
              <a:rPr b="0" lang="en-US" sz="1800" strike="noStrike" u="none">
                <a:solidFill>
                  <a:schemeClr val="lt1"/>
                </a:solidFill>
                <a:uFillTx/>
                <a:latin typeface="Trebuchet MS"/>
              </a:rPr>
              <a:t>Fourth level</a:t>
            </a:r>
            <a:endParaRPr b="0" lang="en-US" sz="1800" strike="noStrike" u="none">
              <a:solidFill>
                <a:schemeClr val="lt1"/>
              </a:solidFill>
              <a:uFillTx/>
              <a:latin typeface="Trebuchet MS"/>
            </a:endParaRPr>
          </a:p>
          <a:p>
            <a:pPr lvl="4" marL="1089000" indent="-230040">
              <a:lnSpc>
                <a:spcPct val="100000"/>
              </a:lnSpc>
              <a:buClr>
                <a:srgbClr val="66ffff"/>
              </a:buClr>
              <a:buFont typeface="OpenSymbol"/>
              <a:buChar char="»"/>
            </a:pPr>
            <a:r>
              <a:rPr b="0" lang="en-US" sz="1800" strike="noStrike" u="none">
                <a:solidFill>
                  <a:schemeClr val="lt1"/>
                </a:solidFill>
                <a:uFillTx/>
                <a:latin typeface="Trebuchet MS"/>
              </a:rPr>
              <a:t>Fifth level</a:t>
            </a:r>
            <a:endParaRPr b="0" lang="en-US" sz="1800" strike="noStrike" u="none">
              <a:solidFill>
                <a:schemeClr val="lt1"/>
              </a:solidFill>
              <a:uFillTx/>
              <a:latin typeface="Trebuchet MS"/>
            </a:endParaRPr>
          </a:p>
        </p:txBody>
      </p:sp>
      <p:sp>
        <p:nvSpPr>
          <p:cNvPr id="33" name="PlaceHolder 3"/>
          <p:cNvSpPr>
            <a:spLocks noGrp="1"/>
          </p:cNvSpPr>
          <p:nvPr>
            <p:ph type="body"/>
          </p:nvPr>
        </p:nvSpPr>
        <p:spPr>
          <a:xfrm>
            <a:off x="4648320" y="1279440"/>
            <a:ext cx="3809520" cy="5027400"/>
          </a:xfrm>
          <a:prstGeom prst="rect">
            <a:avLst/>
          </a:prstGeom>
          <a:noFill/>
          <a:ln w="9360">
            <a:noFill/>
          </a:ln>
        </p:spPr>
        <p:txBody>
          <a:bodyPr numCol="1" spcCol="0" lIns="0" rIns="0" tIns="0" bIns="0" anchor="t">
            <a:noAutofit/>
          </a:bodyPr>
          <a:p>
            <a:pPr indent="0" algn="ctr">
              <a:lnSpc>
                <a:spcPct val="100000"/>
              </a:lnSpc>
              <a:buNone/>
            </a:pPr>
            <a:r>
              <a:rPr b="1" lang="en-US" sz="2800" strike="noStrike" u="none">
                <a:solidFill>
                  <a:schemeClr val="lt1"/>
                </a:solidFill>
                <a:uFillTx/>
                <a:latin typeface="Trebuchet MS"/>
              </a:rPr>
              <a:t>Click to edit Master text styles</a:t>
            </a:r>
            <a:endParaRPr b="1" lang="en-US" sz="2800" strike="noStrike" u="none">
              <a:solidFill>
                <a:schemeClr val="lt1"/>
              </a:solidFill>
              <a:uFillTx/>
              <a:latin typeface="Trebuchet MS"/>
            </a:endParaRPr>
          </a:p>
          <a:p>
            <a:pPr marL="114480" indent="0" algn="ctr">
              <a:lnSpc>
                <a:spcPct val="100000"/>
              </a:lnSpc>
              <a:buNone/>
            </a:pPr>
            <a:r>
              <a:rPr b="0" lang="en-US" sz="2400" strike="noStrike" u="none">
                <a:solidFill>
                  <a:schemeClr val="lt1"/>
                </a:solidFill>
                <a:uFillTx/>
                <a:latin typeface="Trebuchet MS"/>
              </a:rPr>
              <a:t>Second level</a:t>
            </a:r>
            <a:endParaRPr b="1" lang="en-US" sz="2400" strike="noStrike" u="none">
              <a:solidFill>
                <a:schemeClr val="lt1"/>
              </a:solidFill>
              <a:uFillTx/>
              <a:latin typeface="Trebuchet MS"/>
            </a:endParaRPr>
          </a:p>
          <a:p>
            <a:pPr lvl="2" marL="396720" indent="-168120">
              <a:lnSpc>
                <a:spcPct val="100000"/>
              </a:lnSpc>
              <a:buClr>
                <a:srgbClr val="66ffff"/>
              </a:buClr>
              <a:buFont typeface="Symbol" charset="2"/>
              <a:buChar char=""/>
            </a:pPr>
            <a:r>
              <a:rPr b="1" i="1" lang="en-US" sz="2000" strike="noStrike" u="none">
                <a:solidFill>
                  <a:schemeClr val="lt1"/>
                </a:solidFill>
                <a:uFillTx/>
                <a:latin typeface="Trebuchet MS"/>
              </a:rPr>
              <a:t>Third level</a:t>
            </a:r>
            <a:endParaRPr b="0" lang="en-US" sz="2000" strike="noStrike" u="none">
              <a:solidFill>
                <a:schemeClr val="lt1"/>
              </a:solidFill>
              <a:uFillTx/>
              <a:latin typeface="Trebuchet MS"/>
            </a:endParaRPr>
          </a:p>
          <a:p>
            <a:pPr lvl="3" marL="744480" indent="-233280">
              <a:lnSpc>
                <a:spcPct val="100000"/>
              </a:lnSpc>
              <a:buClr>
                <a:srgbClr val="66ffff"/>
              </a:buClr>
              <a:buFont typeface="Symbol" charset="2"/>
              <a:buChar char=""/>
            </a:pPr>
            <a:r>
              <a:rPr b="0" lang="en-US" sz="1800" strike="noStrike" u="none">
                <a:solidFill>
                  <a:schemeClr val="lt1"/>
                </a:solidFill>
                <a:uFillTx/>
                <a:latin typeface="Trebuchet MS"/>
              </a:rPr>
              <a:t>Fourth level</a:t>
            </a:r>
            <a:endParaRPr b="0" lang="en-US" sz="1800" strike="noStrike" u="none">
              <a:solidFill>
                <a:schemeClr val="lt1"/>
              </a:solidFill>
              <a:uFillTx/>
              <a:latin typeface="Trebuchet MS"/>
            </a:endParaRPr>
          </a:p>
          <a:p>
            <a:pPr lvl="4" marL="1089000" indent="-230040">
              <a:lnSpc>
                <a:spcPct val="100000"/>
              </a:lnSpc>
              <a:buClr>
                <a:srgbClr val="66ffff"/>
              </a:buClr>
              <a:buFont typeface="OpenSymbol"/>
              <a:buChar char="»"/>
            </a:pPr>
            <a:r>
              <a:rPr b="0" lang="en-US" sz="1800" strike="noStrike" u="none">
                <a:solidFill>
                  <a:schemeClr val="lt1"/>
                </a:solidFill>
                <a:uFillTx/>
                <a:latin typeface="Trebuchet MS"/>
              </a:rPr>
              <a:t>Fifth level</a:t>
            </a:r>
            <a:endParaRPr b="0" lang="en-US" sz="1800" strike="noStrike" u="none">
              <a:solidFill>
                <a:schemeClr val="lt1"/>
              </a:solidFill>
              <a:uFillTx/>
              <a:latin typeface="Trebuchet MS"/>
            </a:endParaRPr>
          </a:p>
        </p:txBody>
      </p:sp>
      <p:sp>
        <p:nvSpPr>
          <p:cNvPr id="34" name="PlaceHolder 4"/>
          <p:cNvSpPr>
            <a:spLocks noGrp="1"/>
          </p:cNvSpPr>
          <p:nvPr>
            <p:ph type="dt" idx="16"/>
          </p:nvPr>
        </p:nvSpPr>
        <p:spPr>
          <a:xfrm>
            <a:off x="685800" y="6397560"/>
            <a:ext cx="1904760" cy="456840"/>
          </a:xfrm>
          <a:prstGeom prst="rect">
            <a:avLst/>
          </a:prstGeom>
          <a:noFill/>
          <a:ln w="9360">
            <a:noFill/>
          </a:ln>
        </p:spPr>
        <p:txBody>
          <a:bodyPr numCol="1" spcCol="0" lIns="91440" rIns="91440" tIns="45720" bIns="45720" anchor="t">
            <a:noAutofit/>
          </a:bodyPr>
          <a:lstStyle>
            <a:lvl1pPr indent="0">
              <a:buNone/>
              <a:defRPr b="0" lang="en-US" sz="1400" strike="noStrike" u="none">
                <a:solidFill>
                  <a:srgbClr val="ffffff"/>
                </a:solidFill>
                <a:uFillTx/>
                <a:latin typeface="Times New Roman"/>
              </a:defRPr>
            </a:lvl1pPr>
          </a:lstStyle>
          <a:p>
            <a:pPr indent="0">
              <a:buNone/>
            </a:pPr>
            <a:r>
              <a:rPr b="0" lang="en-US" sz="1400" strike="noStrike" u="none">
                <a:solidFill>
                  <a:srgbClr val="ffffff"/>
                </a:solidFill>
                <a:uFillTx/>
                <a:latin typeface="Times New Roman"/>
              </a:rPr>
              <a:t> </a:t>
            </a:r>
            <a:endParaRPr b="0" lang="en-US" sz="1400" strike="noStrike" u="none">
              <a:solidFill>
                <a:srgbClr val="ffffff"/>
              </a:solidFill>
              <a:uFillTx/>
              <a:latin typeface="Times New Roman"/>
            </a:endParaRPr>
          </a:p>
        </p:txBody>
      </p:sp>
      <p:sp>
        <p:nvSpPr>
          <p:cNvPr id="35" name="PlaceHolder 5"/>
          <p:cNvSpPr>
            <a:spLocks noGrp="1"/>
          </p:cNvSpPr>
          <p:nvPr>
            <p:ph type="ftr" idx="17"/>
          </p:nvPr>
        </p:nvSpPr>
        <p:spPr>
          <a:xfrm>
            <a:off x="3124080" y="6397560"/>
            <a:ext cx="2895120" cy="456840"/>
          </a:xfrm>
          <a:prstGeom prst="rect">
            <a:avLst/>
          </a:prstGeom>
          <a:noFill/>
          <a:ln w="9360">
            <a:noFill/>
          </a:ln>
        </p:spPr>
        <p:txBody>
          <a:bodyPr numCol="1" spcCol="0" lIns="91440" rIns="91440" tIns="45720" bIns="45720" anchor="t">
            <a:noAutofit/>
          </a:bodyPr>
          <a:lstStyle>
            <a:lvl1pPr indent="0" algn="ctr">
              <a:buNone/>
              <a:defRPr b="0" lang="en-US" sz="1400" strike="noStrike" u="none">
                <a:solidFill>
                  <a:srgbClr val="ffffff"/>
                </a:solidFill>
                <a:uFillTx/>
                <a:latin typeface="Times New Roman"/>
              </a:defRPr>
            </a:lvl1pPr>
          </a:lstStyle>
          <a:p>
            <a:pPr indent="0" algn="ctr">
              <a:buNone/>
            </a:pPr>
            <a:r>
              <a:rPr b="0" lang="en-US" sz="1400" strike="noStrike" u="none">
                <a:solidFill>
                  <a:srgbClr val="ffffff"/>
                </a:solidFill>
                <a:uFillTx/>
                <a:latin typeface="Times New Roman"/>
              </a:rPr>
              <a:t> </a:t>
            </a:r>
            <a:endParaRPr b="0" lang="en-US" sz="1400" strike="noStrike" u="none">
              <a:solidFill>
                <a:srgbClr val="ffffff"/>
              </a:solidFill>
              <a:uFillTx/>
              <a:latin typeface="Times New Roman"/>
            </a:endParaRPr>
          </a:p>
        </p:txBody>
      </p:sp>
      <p:sp>
        <p:nvSpPr>
          <p:cNvPr id="36" name="PlaceHolder 6"/>
          <p:cNvSpPr>
            <a:spLocks noGrp="1"/>
          </p:cNvSpPr>
          <p:nvPr>
            <p:ph type="sldNum" idx="18"/>
          </p:nvPr>
        </p:nvSpPr>
        <p:spPr>
          <a:xfrm>
            <a:off x="6553080" y="6397560"/>
            <a:ext cx="1904760" cy="456840"/>
          </a:xfrm>
          <a:prstGeom prst="rect">
            <a:avLst/>
          </a:prstGeom>
          <a:noFill/>
          <a:ln w="9360">
            <a:noFill/>
          </a:ln>
        </p:spPr>
        <p:txBody>
          <a:bodyPr numCol="1" spcCol="0" lIns="91440" rIns="91440" tIns="45720" bIns="45720" anchor="t">
            <a:noAutofit/>
          </a:bodyPr>
          <a:lstStyle>
            <a:lvl1pPr indent="0" algn="r">
              <a:lnSpc>
                <a:spcPct val="100000"/>
              </a:lnSpc>
              <a:buNone/>
              <a:defRPr b="0" lang="en-US" sz="1400" strike="noStrike" u="none">
                <a:solidFill>
                  <a:schemeClr val="lt1"/>
                </a:solidFill>
                <a:uFillTx/>
                <a:latin typeface="Times New Roman"/>
              </a:defRPr>
            </a:lvl1pPr>
          </a:lstStyle>
          <a:p>
            <a:pPr indent="0" algn="r">
              <a:lnSpc>
                <a:spcPct val="100000"/>
              </a:lnSpc>
              <a:buNone/>
            </a:pPr>
            <a:fld id="{43E30A7B-AACB-4D3B-9EE1-FB81D3EE6DC3}" type="slidenum">
              <a:rPr b="0" lang="en-US" sz="1400" strike="noStrike" u="none">
                <a:solidFill>
                  <a:schemeClr val="lt1"/>
                </a:solidFill>
                <a:uFillTx/>
                <a:latin typeface="Times New Roman"/>
              </a:rPr>
              <a:t>1</a:t>
            </a:fld>
            <a:endParaRPr b="0" lang="en-US" sz="1400" strike="noStrike" u="none">
              <a:solidFill>
                <a:srgbClr val="ffffff"/>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62" r:id="rId2"/>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0000cc"/>
            </a:gs>
            <a:gs pos="50000">
              <a:srgbClr val="00007a"/>
            </a:gs>
            <a:gs pos="100000">
              <a:srgbClr val="0000cc"/>
            </a:gs>
          </a:gsLst>
          <a:lin ang="18900000"/>
        </a:gradFill>
      </p:bgPr>
    </p:bg>
    <p:spTree>
      <p:nvGrpSpPr>
        <p:cNvPr id="1" name=""/>
        <p:cNvGrpSpPr/>
        <p:nvPr/>
      </p:nvGrpSpPr>
      <p:grpSpPr>
        <a:xfrm>
          <a:off x="0" y="0"/>
          <a:ext cx="0" cy="0"/>
          <a:chOff x="0" y="0"/>
          <a:chExt cx="0" cy="0"/>
        </a:xfrm>
      </p:grpSpPr>
      <p:sp>
        <p:nvSpPr>
          <p:cNvPr id="40" name="PlaceHolder 1"/>
          <p:cNvSpPr>
            <a:spLocks noGrp="1"/>
          </p:cNvSpPr>
          <p:nvPr>
            <p:ph type="title"/>
          </p:nvPr>
        </p:nvSpPr>
        <p:spPr>
          <a:xfrm>
            <a:off x="457200" y="274680"/>
            <a:ext cx="8229240" cy="1142640"/>
          </a:xfrm>
          <a:prstGeom prst="rect">
            <a:avLst/>
          </a:prstGeom>
          <a:noFill/>
          <a:ln w="9360">
            <a:solidFill>
              <a:srgbClr val="00ffff"/>
            </a:solidFill>
            <a:miter/>
          </a:ln>
        </p:spPr>
        <p:txBody>
          <a:bodyPr numCol="1" spcCol="0" lIns="91440" rIns="91440" tIns="45720" bIns="45720" anchor="ctr">
            <a:noAutofit/>
          </a:bodyPr>
          <a:p>
            <a:pPr indent="0" algn="ctr">
              <a:lnSpc>
                <a:spcPct val="100000"/>
              </a:lnSpc>
              <a:buNone/>
            </a:pPr>
            <a:r>
              <a:rPr b="0" lang="en-US" sz="3300" strike="noStrike" u="none">
                <a:solidFill>
                  <a:srgbClr val="ffff00"/>
                </a:solidFill>
                <a:uFillTx/>
                <a:latin typeface="Tahoma"/>
              </a:rPr>
              <a:t>Click to edit Master title style</a:t>
            </a:r>
            <a:endParaRPr b="0" lang="en-US" sz="3300" strike="noStrike" u="none">
              <a:solidFill>
                <a:schemeClr val="dk2"/>
              </a:solidFill>
              <a:uFillTx/>
              <a:latin typeface="Cooper Black"/>
            </a:endParaRPr>
          </a:p>
        </p:txBody>
      </p:sp>
      <p:sp>
        <p:nvSpPr>
          <p:cNvPr id="41" name="PlaceHolder 2"/>
          <p:cNvSpPr>
            <a:spLocks noGrp="1"/>
          </p:cNvSpPr>
          <p:nvPr>
            <p:ph type="body"/>
          </p:nvPr>
        </p:nvSpPr>
        <p:spPr>
          <a:xfrm>
            <a:off x="457200" y="1535040"/>
            <a:ext cx="4039920" cy="639360"/>
          </a:xfrm>
          <a:prstGeom prst="rect">
            <a:avLst/>
          </a:prstGeom>
          <a:noFill/>
          <a:ln w="9360">
            <a:noFill/>
          </a:ln>
        </p:spPr>
        <p:txBody>
          <a:bodyPr numCol="1" spcCol="0" lIns="0" rIns="0" tIns="0" bIns="0" anchor="b">
            <a:noAutofit/>
          </a:bodyPr>
          <a:p>
            <a:pPr indent="0" algn="ctr">
              <a:lnSpc>
                <a:spcPct val="100000"/>
              </a:lnSpc>
              <a:buNone/>
              <a:tabLst>
                <a:tab algn="l" pos="0"/>
              </a:tabLst>
            </a:pPr>
            <a:r>
              <a:rPr b="1" lang="en-US" sz="2400" strike="noStrike" u="none">
                <a:solidFill>
                  <a:schemeClr val="lt1"/>
                </a:solidFill>
                <a:uFillTx/>
                <a:latin typeface="Trebuchet MS"/>
              </a:rPr>
              <a:t>Click to edit Master text styles</a:t>
            </a:r>
            <a:endParaRPr b="1" lang="en-US" sz="2400" strike="noStrike" u="none">
              <a:solidFill>
                <a:schemeClr val="lt1"/>
              </a:solidFill>
              <a:uFillTx/>
              <a:latin typeface="Trebuchet MS"/>
            </a:endParaRPr>
          </a:p>
        </p:txBody>
      </p:sp>
      <p:sp>
        <p:nvSpPr>
          <p:cNvPr id="42" name="PlaceHolder 3"/>
          <p:cNvSpPr>
            <a:spLocks noGrp="1"/>
          </p:cNvSpPr>
          <p:nvPr>
            <p:ph type="body"/>
          </p:nvPr>
        </p:nvSpPr>
        <p:spPr>
          <a:xfrm>
            <a:off x="457200" y="2174760"/>
            <a:ext cx="4039920" cy="3951000"/>
          </a:xfrm>
          <a:prstGeom prst="rect">
            <a:avLst/>
          </a:prstGeom>
          <a:noFill/>
          <a:ln w="9360">
            <a:noFill/>
          </a:ln>
        </p:spPr>
        <p:txBody>
          <a:bodyPr numCol="1" spcCol="0" lIns="0" rIns="0" tIns="0" bIns="0" anchor="t">
            <a:noAutofit/>
          </a:bodyPr>
          <a:p>
            <a:pPr indent="0" algn="ctr">
              <a:lnSpc>
                <a:spcPct val="100000"/>
              </a:lnSpc>
              <a:buNone/>
            </a:pPr>
            <a:r>
              <a:rPr b="1" lang="en-US" sz="2400" strike="noStrike" u="none">
                <a:solidFill>
                  <a:schemeClr val="lt1"/>
                </a:solidFill>
                <a:uFillTx/>
                <a:latin typeface="Trebuchet MS"/>
              </a:rPr>
              <a:t>Click to edit Master text styles</a:t>
            </a:r>
            <a:endParaRPr b="1" lang="en-US" sz="2400" strike="noStrike" u="none">
              <a:solidFill>
                <a:schemeClr val="lt1"/>
              </a:solidFill>
              <a:uFillTx/>
              <a:latin typeface="Trebuchet MS"/>
            </a:endParaRPr>
          </a:p>
          <a:p>
            <a:pPr marL="114480" indent="0" algn="ctr">
              <a:lnSpc>
                <a:spcPct val="100000"/>
              </a:lnSpc>
              <a:buNone/>
            </a:pPr>
            <a:r>
              <a:rPr b="0" lang="en-US" sz="2000" strike="noStrike" u="none">
                <a:solidFill>
                  <a:schemeClr val="lt1"/>
                </a:solidFill>
                <a:uFillTx/>
                <a:latin typeface="Trebuchet MS"/>
              </a:rPr>
              <a:t>Second level</a:t>
            </a:r>
            <a:endParaRPr b="1" lang="en-US" sz="2000" strike="noStrike" u="none">
              <a:solidFill>
                <a:schemeClr val="lt1"/>
              </a:solidFill>
              <a:uFillTx/>
              <a:latin typeface="Trebuchet MS"/>
            </a:endParaRPr>
          </a:p>
          <a:p>
            <a:pPr lvl="2" marL="396720" indent="-168120">
              <a:lnSpc>
                <a:spcPct val="100000"/>
              </a:lnSpc>
              <a:buClr>
                <a:srgbClr val="66ffff"/>
              </a:buClr>
              <a:buFont typeface="Symbol" charset="2"/>
              <a:buChar char=""/>
            </a:pPr>
            <a:r>
              <a:rPr b="1" i="1" lang="en-US" sz="1800" strike="noStrike" u="none">
                <a:solidFill>
                  <a:schemeClr val="lt1"/>
                </a:solidFill>
                <a:uFillTx/>
                <a:latin typeface="Trebuchet MS"/>
              </a:rPr>
              <a:t>Third level</a:t>
            </a:r>
            <a:endParaRPr b="0" lang="en-US" sz="1800" strike="noStrike" u="none">
              <a:solidFill>
                <a:schemeClr val="lt1"/>
              </a:solidFill>
              <a:uFillTx/>
              <a:latin typeface="Trebuchet MS"/>
            </a:endParaRPr>
          </a:p>
          <a:p>
            <a:pPr lvl="3" marL="744480" indent="-233280">
              <a:lnSpc>
                <a:spcPct val="100000"/>
              </a:lnSpc>
              <a:buClr>
                <a:srgbClr val="66ffff"/>
              </a:buClr>
              <a:buFont typeface="Symbol" charset="2"/>
              <a:buChar char=""/>
            </a:pPr>
            <a:r>
              <a:rPr b="0" lang="en-US" sz="1600" strike="noStrike" u="none">
                <a:solidFill>
                  <a:schemeClr val="lt1"/>
                </a:solidFill>
                <a:uFillTx/>
                <a:latin typeface="Trebuchet MS"/>
              </a:rPr>
              <a:t>Fourth level</a:t>
            </a:r>
            <a:endParaRPr b="0" lang="en-US" sz="1600" strike="noStrike" u="none">
              <a:solidFill>
                <a:schemeClr val="lt1"/>
              </a:solidFill>
              <a:uFillTx/>
              <a:latin typeface="Trebuchet MS"/>
            </a:endParaRPr>
          </a:p>
          <a:p>
            <a:pPr lvl="4" marL="1089000" indent="-230040">
              <a:lnSpc>
                <a:spcPct val="100000"/>
              </a:lnSpc>
              <a:buClr>
                <a:srgbClr val="66ffff"/>
              </a:buClr>
              <a:buFont typeface="OpenSymbol"/>
              <a:buChar char="»"/>
            </a:pPr>
            <a:r>
              <a:rPr b="0" lang="en-US" sz="1600" strike="noStrike" u="none">
                <a:solidFill>
                  <a:schemeClr val="lt1"/>
                </a:solidFill>
                <a:uFillTx/>
                <a:latin typeface="Trebuchet MS"/>
              </a:rPr>
              <a:t>Fifth level</a:t>
            </a:r>
            <a:endParaRPr b="0" lang="en-US" sz="1600" strike="noStrike" u="none">
              <a:solidFill>
                <a:schemeClr val="lt1"/>
              </a:solidFill>
              <a:uFillTx/>
              <a:latin typeface="Trebuchet MS"/>
            </a:endParaRPr>
          </a:p>
        </p:txBody>
      </p:sp>
      <p:sp>
        <p:nvSpPr>
          <p:cNvPr id="43" name="PlaceHolder 4"/>
          <p:cNvSpPr>
            <a:spLocks noGrp="1"/>
          </p:cNvSpPr>
          <p:nvPr>
            <p:ph type="body"/>
          </p:nvPr>
        </p:nvSpPr>
        <p:spPr>
          <a:xfrm>
            <a:off x="4645080" y="1535040"/>
            <a:ext cx="4041360" cy="639360"/>
          </a:xfrm>
          <a:prstGeom prst="rect">
            <a:avLst/>
          </a:prstGeom>
          <a:noFill/>
          <a:ln w="9360">
            <a:noFill/>
          </a:ln>
        </p:spPr>
        <p:txBody>
          <a:bodyPr numCol="1" spcCol="0" lIns="0" rIns="0" tIns="0" bIns="0" anchor="b">
            <a:noAutofit/>
          </a:bodyPr>
          <a:p>
            <a:pPr indent="0" algn="ctr">
              <a:lnSpc>
                <a:spcPct val="100000"/>
              </a:lnSpc>
              <a:buNone/>
              <a:tabLst>
                <a:tab algn="l" pos="0"/>
              </a:tabLst>
            </a:pPr>
            <a:r>
              <a:rPr b="1" lang="en-US" sz="2400" strike="noStrike" u="none">
                <a:solidFill>
                  <a:schemeClr val="lt1"/>
                </a:solidFill>
                <a:uFillTx/>
                <a:latin typeface="Trebuchet MS"/>
              </a:rPr>
              <a:t>Click to edit Master text styles</a:t>
            </a:r>
            <a:endParaRPr b="1" lang="en-US" sz="2400" strike="noStrike" u="none">
              <a:solidFill>
                <a:schemeClr val="lt1"/>
              </a:solidFill>
              <a:uFillTx/>
              <a:latin typeface="Trebuchet MS"/>
            </a:endParaRPr>
          </a:p>
        </p:txBody>
      </p:sp>
      <p:sp>
        <p:nvSpPr>
          <p:cNvPr id="44" name="PlaceHolder 5"/>
          <p:cNvSpPr>
            <a:spLocks noGrp="1"/>
          </p:cNvSpPr>
          <p:nvPr>
            <p:ph type="body"/>
          </p:nvPr>
        </p:nvSpPr>
        <p:spPr>
          <a:xfrm>
            <a:off x="4645080" y="2174760"/>
            <a:ext cx="4041360" cy="3951000"/>
          </a:xfrm>
          <a:prstGeom prst="rect">
            <a:avLst/>
          </a:prstGeom>
          <a:noFill/>
          <a:ln w="9360">
            <a:noFill/>
          </a:ln>
        </p:spPr>
        <p:txBody>
          <a:bodyPr numCol="1" spcCol="0" lIns="0" rIns="0" tIns="0" bIns="0" anchor="t">
            <a:noAutofit/>
          </a:bodyPr>
          <a:p>
            <a:pPr indent="0" algn="ctr">
              <a:lnSpc>
                <a:spcPct val="100000"/>
              </a:lnSpc>
              <a:buNone/>
            </a:pPr>
            <a:r>
              <a:rPr b="1" lang="en-US" sz="2400" strike="noStrike" u="none">
                <a:solidFill>
                  <a:schemeClr val="lt1"/>
                </a:solidFill>
                <a:uFillTx/>
                <a:latin typeface="Trebuchet MS"/>
              </a:rPr>
              <a:t>Click to edit Master text styles</a:t>
            </a:r>
            <a:endParaRPr b="1" lang="en-US" sz="2400" strike="noStrike" u="none">
              <a:solidFill>
                <a:schemeClr val="lt1"/>
              </a:solidFill>
              <a:uFillTx/>
              <a:latin typeface="Trebuchet MS"/>
            </a:endParaRPr>
          </a:p>
          <a:p>
            <a:pPr marL="114480" indent="0" algn="ctr">
              <a:lnSpc>
                <a:spcPct val="100000"/>
              </a:lnSpc>
              <a:buNone/>
            </a:pPr>
            <a:r>
              <a:rPr b="0" lang="en-US" sz="2000" strike="noStrike" u="none">
                <a:solidFill>
                  <a:schemeClr val="lt1"/>
                </a:solidFill>
                <a:uFillTx/>
                <a:latin typeface="Trebuchet MS"/>
              </a:rPr>
              <a:t>Second level</a:t>
            </a:r>
            <a:endParaRPr b="1" lang="en-US" sz="2000" strike="noStrike" u="none">
              <a:solidFill>
                <a:schemeClr val="lt1"/>
              </a:solidFill>
              <a:uFillTx/>
              <a:latin typeface="Trebuchet MS"/>
            </a:endParaRPr>
          </a:p>
          <a:p>
            <a:pPr lvl="2" marL="396720" indent="-168120">
              <a:lnSpc>
                <a:spcPct val="100000"/>
              </a:lnSpc>
              <a:buClr>
                <a:srgbClr val="66ffff"/>
              </a:buClr>
              <a:buFont typeface="Symbol" charset="2"/>
              <a:buChar char=""/>
            </a:pPr>
            <a:r>
              <a:rPr b="1" i="1" lang="en-US" sz="1800" strike="noStrike" u="none">
                <a:solidFill>
                  <a:schemeClr val="lt1"/>
                </a:solidFill>
                <a:uFillTx/>
                <a:latin typeface="Trebuchet MS"/>
              </a:rPr>
              <a:t>Third level</a:t>
            </a:r>
            <a:endParaRPr b="0" lang="en-US" sz="1800" strike="noStrike" u="none">
              <a:solidFill>
                <a:schemeClr val="lt1"/>
              </a:solidFill>
              <a:uFillTx/>
              <a:latin typeface="Trebuchet MS"/>
            </a:endParaRPr>
          </a:p>
          <a:p>
            <a:pPr lvl="3" marL="744480" indent="-233280">
              <a:lnSpc>
                <a:spcPct val="100000"/>
              </a:lnSpc>
              <a:buClr>
                <a:srgbClr val="66ffff"/>
              </a:buClr>
              <a:buFont typeface="Symbol" charset="2"/>
              <a:buChar char=""/>
            </a:pPr>
            <a:r>
              <a:rPr b="0" lang="en-US" sz="1600" strike="noStrike" u="none">
                <a:solidFill>
                  <a:schemeClr val="lt1"/>
                </a:solidFill>
                <a:uFillTx/>
                <a:latin typeface="Trebuchet MS"/>
              </a:rPr>
              <a:t>Fourth level</a:t>
            </a:r>
            <a:endParaRPr b="0" lang="en-US" sz="1600" strike="noStrike" u="none">
              <a:solidFill>
                <a:schemeClr val="lt1"/>
              </a:solidFill>
              <a:uFillTx/>
              <a:latin typeface="Trebuchet MS"/>
            </a:endParaRPr>
          </a:p>
          <a:p>
            <a:pPr lvl="4" marL="1089000" indent="-230040">
              <a:lnSpc>
                <a:spcPct val="100000"/>
              </a:lnSpc>
              <a:buClr>
                <a:srgbClr val="66ffff"/>
              </a:buClr>
              <a:buFont typeface="OpenSymbol"/>
              <a:buChar char="»"/>
            </a:pPr>
            <a:r>
              <a:rPr b="0" lang="en-US" sz="1600" strike="noStrike" u="none">
                <a:solidFill>
                  <a:schemeClr val="lt1"/>
                </a:solidFill>
                <a:uFillTx/>
                <a:latin typeface="Trebuchet MS"/>
              </a:rPr>
              <a:t>Fifth level</a:t>
            </a:r>
            <a:endParaRPr b="0" lang="en-US" sz="1600" strike="noStrike" u="none">
              <a:solidFill>
                <a:schemeClr val="lt1"/>
              </a:solidFill>
              <a:uFillTx/>
              <a:latin typeface="Trebuchet MS"/>
            </a:endParaRPr>
          </a:p>
        </p:txBody>
      </p:sp>
      <p:sp>
        <p:nvSpPr>
          <p:cNvPr id="45" name="PlaceHolder 6"/>
          <p:cNvSpPr>
            <a:spLocks noGrp="1"/>
          </p:cNvSpPr>
          <p:nvPr>
            <p:ph type="dt" idx="19"/>
          </p:nvPr>
        </p:nvSpPr>
        <p:spPr>
          <a:xfrm>
            <a:off x="685800" y="6397560"/>
            <a:ext cx="1904760" cy="456840"/>
          </a:xfrm>
          <a:prstGeom prst="rect">
            <a:avLst/>
          </a:prstGeom>
          <a:noFill/>
          <a:ln w="9360">
            <a:noFill/>
          </a:ln>
        </p:spPr>
        <p:txBody>
          <a:bodyPr numCol="1" spcCol="0" lIns="91440" rIns="91440" tIns="45720" bIns="45720" anchor="t">
            <a:noAutofit/>
          </a:bodyPr>
          <a:lstStyle>
            <a:lvl1pPr indent="0">
              <a:buNone/>
              <a:defRPr b="0" lang="en-US" sz="1400" strike="noStrike" u="none">
                <a:solidFill>
                  <a:srgbClr val="ffffff"/>
                </a:solidFill>
                <a:uFillTx/>
                <a:latin typeface="Times New Roman"/>
              </a:defRPr>
            </a:lvl1pPr>
          </a:lstStyle>
          <a:p>
            <a:pPr indent="0">
              <a:buNone/>
            </a:pPr>
            <a:r>
              <a:rPr b="0" lang="en-US" sz="1400" strike="noStrike" u="none">
                <a:solidFill>
                  <a:srgbClr val="ffffff"/>
                </a:solidFill>
                <a:uFillTx/>
                <a:latin typeface="Times New Roman"/>
              </a:rPr>
              <a:t> </a:t>
            </a:r>
            <a:endParaRPr b="0" lang="en-US" sz="1400" strike="noStrike" u="none">
              <a:solidFill>
                <a:srgbClr val="ffffff"/>
              </a:solidFill>
              <a:uFillTx/>
              <a:latin typeface="Times New Roman"/>
            </a:endParaRPr>
          </a:p>
        </p:txBody>
      </p:sp>
      <p:sp>
        <p:nvSpPr>
          <p:cNvPr id="46" name="PlaceHolder 7"/>
          <p:cNvSpPr>
            <a:spLocks noGrp="1"/>
          </p:cNvSpPr>
          <p:nvPr>
            <p:ph type="ftr" idx="20"/>
          </p:nvPr>
        </p:nvSpPr>
        <p:spPr>
          <a:xfrm>
            <a:off x="3124080" y="6397560"/>
            <a:ext cx="2895120" cy="456840"/>
          </a:xfrm>
          <a:prstGeom prst="rect">
            <a:avLst/>
          </a:prstGeom>
          <a:noFill/>
          <a:ln w="9360">
            <a:noFill/>
          </a:ln>
        </p:spPr>
        <p:txBody>
          <a:bodyPr numCol="1" spcCol="0" lIns="91440" rIns="91440" tIns="45720" bIns="45720" anchor="t">
            <a:noAutofit/>
          </a:bodyPr>
          <a:lstStyle>
            <a:lvl1pPr indent="0" algn="ctr">
              <a:buNone/>
              <a:defRPr b="0" lang="en-US" sz="1400" strike="noStrike" u="none">
                <a:solidFill>
                  <a:srgbClr val="ffffff"/>
                </a:solidFill>
                <a:uFillTx/>
                <a:latin typeface="Times New Roman"/>
              </a:defRPr>
            </a:lvl1pPr>
          </a:lstStyle>
          <a:p>
            <a:pPr indent="0" algn="ctr">
              <a:buNone/>
            </a:pPr>
            <a:r>
              <a:rPr b="0" lang="en-US" sz="1400" strike="noStrike" u="none">
                <a:solidFill>
                  <a:srgbClr val="ffffff"/>
                </a:solidFill>
                <a:uFillTx/>
                <a:latin typeface="Times New Roman"/>
              </a:rPr>
              <a:t> </a:t>
            </a:r>
            <a:endParaRPr b="0" lang="en-US" sz="1400" strike="noStrike" u="none">
              <a:solidFill>
                <a:srgbClr val="ffffff"/>
              </a:solidFill>
              <a:uFillTx/>
              <a:latin typeface="Times New Roman"/>
            </a:endParaRPr>
          </a:p>
        </p:txBody>
      </p:sp>
      <p:sp>
        <p:nvSpPr>
          <p:cNvPr id="47" name="PlaceHolder 8"/>
          <p:cNvSpPr>
            <a:spLocks noGrp="1"/>
          </p:cNvSpPr>
          <p:nvPr>
            <p:ph type="sldNum" idx="21"/>
          </p:nvPr>
        </p:nvSpPr>
        <p:spPr>
          <a:xfrm>
            <a:off x="6553080" y="6397560"/>
            <a:ext cx="1904760" cy="456840"/>
          </a:xfrm>
          <a:prstGeom prst="rect">
            <a:avLst/>
          </a:prstGeom>
          <a:noFill/>
          <a:ln w="9360">
            <a:noFill/>
          </a:ln>
        </p:spPr>
        <p:txBody>
          <a:bodyPr numCol="1" spcCol="0" lIns="91440" rIns="91440" tIns="45720" bIns="45720" anchor="t">
            <a:noAutofit/>
          </a:bodyPr>
          <a:lstStyle>
            <a:lvl1pPr indent="0" algn="r">
              <a:lnSpc>
                <a:spcPct val="100000"/>
              </a:lnSpc>
              <a:buNone/>
              <a:defRPr b="0" lang="en-US" sz="1400" strike="noStrike" u="none">
                <a:solidFill>
                  <a:schemeClr val="lt1"/>
                </a:solidFill>
                <a:uFillTx/>
                <a:latin typeface="Times New Roman"/>
              </a:defRPr>
            </a:lvl1pPr>
          </a:lstStyle>
          <a:p>
            <a:pPr indent="0" algn="r">
              <a:lnSpc>
                <a:spcPct val="100000"/>
              </a:lnSpc>
              <a:buNone/>
            </a:pPr>
            <a:fld id="{256547C2-38D7-441A-BCD5-3597836EE966}" type="slidenum">
              <a:rPr b="0" lang="en-US" sz="1400" strike="noStrike" u="none">
                <a:solidFill>
                  <a:schemeClr val="lt1"/>
                </a:solidFill>
                <a:uFillTx/>
                <a:latin typeface="Times New Roman"/>
              </a:rPr>
              <a:t>&lt;number&gt;</a:t>
            </a:fld>
            <a:endParaRPr b="0" lang="en-US" sz="1400" strike="noStrike" u="none">
              <a:solidFill>
                <a:srgbClr val="ffffff"/>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64" r:id="rId2"/>
  </p:sldLayoutIdLst>
</p:sldMaster>
</file>

<file path=ppt/slideMasters/slideMaster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0000cc"/>
            </a:gs>
            <a:gs pos="50000">
              <a:srgbClr val="00007a"/>
            </a:gs>
            <a:gs pos="100000">
              <a:srgbClr val="0000cc"/>
            </a:gs>
          </a:gsLst>
          <a:lin ang="18900000"/>
        </a:gradFill>
      </p:bgPr>
    </p:bg>
    <p:spTree>
      <p:nvGrpSpPr>
        <p:cNvPr id="1" name=""/>
        <p:cNvGrpSpPr/>
        <p:nvPr/>
      </p:nvGrpSpPr>
      <p:grpSpPr>
        <a:xfrm>
          <a:off x="0" y="0"/>
          <a:ext cx="0" cy="0"/>
          <a:chOff x="0" y="0"/>
          <a:chExt cx="0" cy="0"/>
        </a:xfrm>
      </p:grpSpPr>
      <p:sp>
        <p:nvSpPr>
          <p:cNvPr id="48" name="PlaceHolder 1"/>
          <p:cNvSpPr>
            <a:spLocks noGrp="1"/>
          </p:cNvSpPr>
          <p:nvPr>
            <p:ph type="title"/>
          </p:nvPr>
        </p:nvSpPr>
        <p:spPr>
          <a:xfrm>
            <a:off x="685800" y="547560"/>
            <a:ext cx="7772040" cy="593280"/>
          </a:xfrm>
          <a:prstGeom prst="rect">
            <a:avLst/>
          </a:prstGeom>
          <a:noFill/>
          <a:ln w="9360">
            <a:solidFill>
              <a:srgbClr val="00ffff"/>
            </a:solidFill>
            <a:miter/>
          </a:ln>
        </p:spPr>
        <p:txBody>
          <a:bodyPr numCol="1" spcCol="0" lIns="91440" rIns="91440" tIns="45720" bIns="45720" anchor="ctr">
            <a:noAutofit/>
          </a:bodyPr>
          <a:p>
            <a:pPr indent="0" algn="ctr">
              <a:lnSpc>
                <a:spcPct val="100000"/>
              </a:lnSpc>
              <a:buNone/>
            </a:pPr>
            <a:r>
              <a:rPr b="0" lang="en-US" sz="3300" strike="noStrike" u="none">
                <a:solidFill>
                  <a:srgbClr val="ffff00"/>
                </a:solidFill>
                <a:uFillTx/>
                <a:latin typeface="Tahoma"/>
              </a:rPr>
              <a:t>Click to edit Master title style</a:t>
            </a:r>
            <a:endParaRPr b="0" lang="en-US" sz="3300" strike="noStrike" u="none">
              <a:solidFill>
                <a:schemeClr val="dk2"/>
              </a:solidFill>
              <a:uFillTx/>
              <a:latin typeface="Cooper Black"/>
            </a:endParaRPr>
          </a:p>
        </p:txBody>
      </p:sp>
      <p:sp>
        <p:nvSpPr>
          <p:cNvPr id="49" name="PlaceHolder 2"/>
          <p:cNvSpPr>
            <a:spLocks noGrp="1"/>
          </p:cNvSpPr>
          <p:nvPr>
            <p:ph type="dt" idx="22"/>
          </p:nvPr>
        </p:nvSpPr>
        <p:spPr>
          <a:xfrm>
            <a:off x="685800" y="6397560"/>
            <a:ext cx="1904760" cy="456840"/>
          </a:xfrm>
          <a:prstGeom prst="rect">
            <a:avLst/>
          </a:prstGeom>
          <a:noFill/>
          <a:ln w="9360">
            <a:noFill/>
          </a:ln>
        </p:spPr>
        <p:txBody>
          <a:bodyPr numCol="1" spcCol="0" lIns="91440" rIns="91440" tIns="45720" bIns="45720" anchor="t">
            <a:noAutofit/>
          </a:bodyPr>
          <a:lstStyle>
            <a:lvl1pPr indent="0">
              <a:buNone/>
              <a:defRPr b="0" lang="en-US" sz="1400" strike="noStrike" u="none">
                <a:solidFill>
                  <a:srgbClr val="ffffff"/>
                </a:solidFill>
                <a:uFillTx/>
                <a:latin typeface="Times New Roman"/>
              </a:defRPr>
            </a:lvl1pPr>
          </a:lstStyle>
          <a:p>
            <a:pPr indent="0">
              <a:buNone/>
            </a:pPr>
            <a:r>
              <a:rPr b="0" lang="en-US" sz="1400" strike="noStrike" u="none">
                <a:solidFill>
                  <a:srgbClr val="ffffff"/>
                </a:solidFill>
                <a:uFillTx/>
                <a:latin typeface="Times New Roman"/>
              </a:rPr>
              <a:t>&lt;date/time&gt;</a:t>
            </a:r>
            <a:endParaRPr b="0" lang="en-US" sz="1400" strike="noStrike" u="none">
              <a:solidFill>
                <a:srgbClr val="ffffff"/>
              </a:solidFill>
              <a:uFillTx/>
              <a:latin typeface="Times New Roman"/>
            </a:endParaRPr>
          </a:p>
        </p:txBody>
      </p:sp>
      <p:sp>
        <p:nvSpPr>
          <p:cNvPr id="50" name="PlaceHolder 3"/>
          <p:cNvSpPr>
            <a:spLocks noGrp="1"/>
          </p:cNvSpPr>
          <p:nvPr>
            <p:ph type="ftr" idx="23"/>
          </p:nvPr>
        </p:nvSpPr>
        <p:spPr>
          <a:xfrm>
            <a:off x="3124080" y="6397560"/>
            <a:ext cx="2895120" cy="456840"/>
          </a:xfrm>
          <a:prstGeom prst="rect">
            <a:avLst/>
          </a:prstGeom>
          <a:noFill/>
          <a:ln w="9360">
            <a:noFill/>
          </a:ln>
        </p:spPr>
        <p:txBody>
          <a:bodyPr numCol="1" spcCol="0" lIns="91440" rIns="91440" tIns="45720" bIns="45720" anchor="t">
            <a:noAutofit/>
          </a:bodyPr>
          <a:lstStyle>
            <a:lvl1pPr indent="0" algn="ctr">
              <a:buNone/>
              <a:defRPr b="0" lang="en-US" sz="1400" strike="noStrike" u="none">
                <a:solidFill>
                  <a:srgbClr val="ffffff"/>
                </a:solidFill>
                <a:uFillTx/>
                <a:latin typeface="Times New Roman"/>
              </a:defRPr>
            </a:lvl1pPr>
          </a:lstStyle>
          <a:p>
            <a:pPr indent="0" algn="ctr">
              <a:buNone/>
            </a:pPr>
            <a:r>
              <a:rPr b="0" lang="en-US" sz="1400" strike="noStrike" u="none">
                <a:solidFill>
                  <a:srgbClr val="ffffff"/>
                </a:solidFill>
                <a:uFillTx/>
                <a:latin typeface="Times New Roman"/>
              </a:rPr>
              <a:t>&lt;footer&gt;</a:t>
            </a:r>
            <a:endParaRPr b="0" lang="en-US" sz="1400" strike="noStrike" u="none">
              <a:solidFill>
                <a:srgbClr val="ffffff"/>
              </a:solidFill>
              <a:uFillTx/>
              <a:latin typeface="Times New Roman"/>
            </a:endParaRPr>
          </a:p>
        </p:txBody>
      </p:sp>
      <p:sp>
        <p:nvSpPr>
          <p:cNvPr id="51" name="PlaceHolder 4"/>
          <p:cNvSpPr>
            <a:spLocks noGrp="1"/>
          </p:cNvSpPr>
          <p:nvPr>
            <p:ph type="sldNum" idx="24"/>
          </p:nvPr>
        </p:nvSpPr>
        <p:spPr>
          <a:xfrm>
            <a:off x="6553080" y="6397560"/>
            <a:ext cx="1904760" cy="456840"/>
          </a:xfrm>
          <a:prstGeom prst="rect">
            <a:avLst/>
          </a:prstGeom>
          <a:noFill/>
          <a:ln w="9360">
            <a:noFill/>
          </a:ln>
        </p:spPr>
        <p:txBody>
          <a:bodyPr numCol="1" spcCol="0" lIns="91440" rIns="91440" tIns="45720" bIns="45720" anchor="t">
            <a:noAutofit/>
          </a:bodyPr>
          <a:lstStyle>
            <a:lvl1pPr indent="0" algn="r">
              <a:lnSpc>
                <a:spcPct val="100000"/>
              </a:lnSpc>
              <a:buNone/>
              <a:defRPr b="0" lang="en-US" sz="1400" strike="noStrike" u="none">
                <a:solidFill>
                  <a:schemeClr val="lt1"/>
                </a:solidFill>
                <a:uFillTx/>
                <a:latin typeface="Times New Roman"/>
              </a:defRPr>
            </a:lvl1pPr>
          </a:lstStyle>
          <a:p>
            <a:pPr indent="0" algn="r">
              <a:lnSpc>
                <a:spcPct val="100000"/>
              </a:lnSpc>
              <a:buNone/>
            </a:pPr>
            <a:fld id="{92DE6AC8-2C5C-4606-A9C8-6C32397BE5B3}" type="slidenum">
              <a:rPr b="0" lang="en-US" sz="1400" strike="noStrike" u="none">
                <a:solidFill>
                  <a:schemeClr val="lt1"/>
                </a:solidFill>
                <a:uFillTx/>
                <a:latin typeface="Times New Roman"/>
              </a:rPr>
              <a:t>&lt;number&gt;</a:t>
            </a:fld>
            <a:endParaRPr b="0" lang="en-US" sz="1400" strike="noStrike" u="none">
              <a:solidFill>
                <a:srgbClr val="ffffff"/>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66" r:id="rId2"/>
  </p:sldLayoutIdLst>
</p:sldMaster>
</file>

<file path=ppt/slideMasters/slideMaster9.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0000cc"/>
            </a:gs>
            <a:gs pos="50000">
              <a:srgbClr val="00007a"/>
            </a:gs>
            <a:gs pos="100000">
              <a:srgbClr val="0000cc"/>
            </a:gs>
          </a:gsLst>
          <a:lin ang="18900000"/>
        </a:gradFill>
      </p:bgPr>
    </p:bg>
    <p:spTree>
      <p:nvGrpSpPr>
        <p:cNvPr id="1" name=""/>
        <p:cNvGrpSpPr/>
        <p:nvPr/>
      </p:nvGrpSpPr>
      <p:grpSpPr>
        <a:xfrm>
          <a:off x="0" y="0"/>
          <a:ext cx="0" cy="0"/>
          <a:chOff x="0" y="0"/>
          <a:chExt cx="0" cy="0"/>
        </a:xfrm>
      </p:grpSpPr>
      <p:sp>
        <p:nvSpPr>
          <p:cNvPr id="53" name="PlaceHolder 1"/>
          <p:cNvSpPr>
            <a:spLocks noGrp="1"/>
          </p:cNvSpPr>
          <p:nvPr>
            <p:ph type="dt" idx="25"/>
          </p:nvPr>
        </p:nvSpPr>
        <p:spPr>
          <a:xfrm>
            <a:off x="685800" y="6397560"/>
            <a:ext cx="1904760" cy="456840"/>
          </a:xfrm>
          <a:prstGeom prst="rect">
            <a:avLst/>
          </a:prstGeom>
          <a:noFill/>
          <a:ln w="9360">
            <a:noFill/>
          </a:ln>
        </p:spPr>
        <p:txBody>
          <a:bodyPr numCol="1" spcCol="0" lIns="91440" rIns="91440" tIns="45720" bIns="45720" anchor="t">
            <a:noAutofit/>
          </a:bodyPr>
          <a:lstStyle>
            <a:lvl1pPr indent="0">
              <a:buNone/>
              <a:defRPr b="0" lang="en-US" sz="1400" strike="noStrike" u="none">
                <a:solidFill>
                  <a:srgbClr val="ffffff"/>
                </a:solidFill>
                <a:uFillTx/>
                <a:latin typeface="Times New Roman"/>
              </a:defRPr>
            </a:lvl1pPr>
          </a:lstStyle>
          <a:p>
            <a:pPr indent="0">
              <a:buNone/>
            </a:pPr>
            <a:r>
              <a:rPr b="0" lang="en-US" sz="1400" strike="noStrike" u="none">
                <a:solidFill>
                  <a:srgbClr val="ffffff"/>
                </a:solidFill>
                <a:uFillTx/>
                <a:latin typeface="Times New Roman"/>
              </a:rPr>
              <a:t>&lt;date/time&gt;</a:t>
            </a:r>
            <a:endParaRPr b="0" lang="en-US" sz="1400" strike="noStrike" u="none">
              <a:solidFill>
                <a:srgbClr val="ffffff"/>
              </a:solidFill>
              <a:uFillTx/>
              <a:latin typeface="Times New Roman"/>
            </a:endParaRPr>
          </a:p>
        </p:txBody>
      </p:sp>
      <p:sp>
        <p:nvSpPr>
          <p:cNvPr id="54" name="PlaceHolder 2"/>
          <p:cNvSpPr>
            <a:spLocks noGrp="1"/>
          </p:cNvSpPr>
          <p:nvPr>
            <p:ph type="ftr" idx="26"/>
          </p:nvPr>
        </p:nvSpPr>
        <p:spPr>
          <a:xfrm>
            <a:off x="3124080" y="6397560"/>
            <a:ext cx="2895120" cy="456840"/>
          </a:xfrm>
          <a:prstGeom prst="rect">
            <a:avLst/>
          </a:prstGeom>
          <a:noFill/>
          <a:ln w="9360">
            <a:noFill/>
          </a:ln>
        </p:spPr>
        <p:txBody>
          <a:bodyPr numCol="1" spcCol="0" lIns="91440" rIns="91440" tIns="45720" bIns="45720" anchor="t">
            <a:noAutofit/>
          </a:bodyPr>
          <a:lstStyle>
            <a:lvl1pPr indent="0" algn="ctr">
              <a:buNone/>
              <a:defRPr b="0" lang="en-US" sz="1400" strike="noStrike" u="none">
                <a:solidFill>
                  <a:srgbClr val="ffffff"/>
                </a:solidFill>
                <a:uFillTx/>
                <a:latin typeface="Times New Roman"/>
              </a:defRPr>
            </a:lvl1pPr>
          </a:lstStyle>
          <a:p>
            <a:pPr indent="0" algn="ctr">
              <a:buNone/>
            </a:pPr>
            <a:r>
              <a:rPr b="0" lang="en-US" sz="1400" strike="noStrike" u="none">
                <a:solidFill>
                  <a:srgbClr val="ffffff"/>
                </a:solidFill>
                <a:uFillTx/>
                <a:latin typeface="Times New Roman"/>
              </a:rPr>
              <a:t>&lt;footer&gt;</a:t>
            </a:r>
            <a:endParaRPr b="0" lang="en-US" sz="1400" strike="noStrike" u="none">
              <a:solidFill>
                <a:srgbClr val="ffffff"/>
              </a:solidFill>
              <a:uFillTx/>
              <a:latin typeface="Times New Roman"/>
            </a:endParaRPr>
          </a:p>
        </p:txBody>
      </p:sp>
      <p:sp>
        <p:nvSpPr>
          <p:cNvPr id="55" name="PlaceHolder 3"/>
          <p:cNvSpPr>
            <a:spLocks noGrp="1"/>
          </p:cNvSpPr>
          <p:nvPr>
            <p:ph type="sldNum" idx="27"/>
          </p:nvPr>
        </p:nvSpPr>
        <p:spPr>
          <a:xfrm>
            <a:off x="6553080" y="6397560"/>
            <a:ext cx="1904760" cy="456840"/>
          </a:xfrm>
          <a:prstGeom prst="rect">
            <a:avLst/>
          </a:prstGeom>
          <a:noFill/>
          <a:ln w="9360">
            <a:noFill/>
          </a:ln>
        </p:spPr>
        <p:txBody>
          <a:bodyPr numCol="1" spcCol="0" lIns="91440" rIns="91440" tIns="45720" bIns="45720" anchor="t">
            <a:noAutofit/>
          </a:bodyPr>
          <a:lstStyle>
            <a:lvl1pPr indent="0" algn="r">
              <a:lnSpc>
                <a:spcPct val="100000"/>
              </a:lnSpc>
              <a:buNone/>
              <a:defRPr b="0" lang="en-US" sz="1400" strike="noStrike" u="none">
                <a:solidFill>
                  <a:schemeClr val="lt1"/>
                </a:solidFill>
                <a:uFillTx/>
                <a:latin typeface="Times New Roman"/>
              </a:defRPr>
            </a:lvl1pPr>
          </a:lstStyle>
          <a:p>
            <a:pPr indent="0" algn="r">
              <a:lnSpc>
                <a:spcPct val="100000"/>
              </a:lnSpc>
              <a:buNone/>
            </a:pPr>
            <a:fld id="{BE3F961C-9D89-4D10-A596-8AF9BC34074F}" type="slidenum">
              <a:rPr b="0" lang="en-US" sz="1400" strike="noStrike" u="none">
                <a:solidFill>
                  <a:schemeClr val="lt1"/>
                </a:solidFill>
                <a:uFillTx/>
                <a:latin typeface="Times New Roman"/>
              </a:rPr>
              <a:t>&lt;number&gt;</a:t>
            </a:fld>
            <a:endParaRPr b="0" lang="en-US" sz="1400" strike="noStrike" u="none">
              <a:solidFill>
                <a:srgbClr val="ffffff"/>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68" r:id="rId2"/>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image" Target="../media/image11.jpeg"/><Relationship Id="rId2" Type="http://schemas.openxmlformats.org/officeDocument/2006/relationships/image" Target="../media/image12.jpeg"/><Relationship Id="rId3" Type="http://schemas.openxmlformats.org/officeDocument/2006/relationships/slideLayout" Target="../slideLayouts/slideLayout7.xml"/>
</Relationships>
</file>

<file path=ppt/slides/_rels/slide11.xml.rels><?xml version="1.0" encoding="UTF-8"?>
<Relationships xmlns="http://schemas.openxmlformats.org/package/2006/relationships"><Relationship Id="rId1" Type="http://schemas.openxmlformats.org/officeDocument/2006/relationships/image" Target="../media/image13.jpeg"/><Relationship Id="rId2" Type="http://schemas.openxmlformats.org/officeDocument/2006/relationships/slideLayout" Target="../slideLayouts/slideLayout7.xml"/>
</Relationships>
</file>

<file path=ppt/slides/_rels/slide12.xml.rels><?xml version="1.0" encoding="UTF-8"?>
<Relationships xmlns="http://schemas.openxmlformats.org/package/2006/relationships"><Relationship Id="rId1" Type="http://schemas.openxmlformats.org/officeDocument/2006/relationships/image" Target="../media/image14.jpeg"/><Relationship Id="rId2" Type="http://schemas.openxmlformats.org/officeDocument/2006/relationships/image" Target="../media/image15.jpeg"/><Relationship Id="rId3" Type="http://schemas.openxmlformats.org/officeDocument/2006/relationships/slideLayout" Target="../slideLayouts/slideLayout7.xml"/>
</Relationships>
</file>

<file path=ppt/slides/_rels/slide13.xml.rels><?xml version="1.0" encoding="UTF-8"?>
<Relationships xmlns="http://schemas.openxmlformats.org/package/2006/relationships"><Relationship Id="rId1" Type="http://schemas.openxmlformats.org/officeDocument/2006/relationships/image" Target="../media/image16.jpeg"/><Relationship Id="rId2" Type="http://schemas.openxmlformats.org/officeDocument/2006/relationships/slideLayout" Target="../slideLayouts/slideLayout7.xml"/>
</Relationships>
</file>

<file path=ppt/slides/_rels/slide14.xml.rels><?xml version="1.0" encoding="UTF-8"?>
<Relationships xmlns="http://schemas.openxmlformats.org/package/2006/relationships"><Relationship Id="rId1" Type="http://schemas.openxmlformats.org/officeDocument/2006/relationships/image" Target="../media/image17.jpeg"/><Relationship Id="rId2" Type="http://schemas.openxmlformats.org/officeDocument/2006/relationships/image" Target="../media/image18.jpeg"/><Relationship Id="rId3" Type="http://schemas.openxmlformats.org/officeDocument/2006/relationships/slideLayout" Target="../slideLayouts/slideLayout7.xml"/>
</Relationships>
</file>

<file path=ppt/slides/_rels/slide15.xml.rels><?xml version="1.0" encoding="UTF-8"?>
<Relationships xmlns="http://schemas.openxmlformats.org/package/2006/relationships"><Relationship Id="rId1" Type="http://schemas.openxmlformats.org/officeDocument/2006/relationships/image" Target="../media/image19.jpeg"/><Relationship Id="rId2" Type="http://schemas.openxmlformats.org/officeDocument/2006/relationships/slideLayout" Target="../slideLayouts/slideLayout7.xml"/>
</Relationships>
</file>

<file path=ppt/slides/_rels/slide16.xml.rels><?xml version="1.0" encoding="UTF-8"?>
<Relationships xmlns="http://schemas.openxmlformats.org/package/2006/relationships"><Relationship Id="rId1" Type="http://schemas.openxmlformats.org/officeDocument/2006/relationships/image" Target="../media/image20.jpeg"/><Relationship Id="rId2" Type="http://schemas.openxmlformats.org/officeDocument/2006/relationships/image" Target="../media/image21.jpeg"/><Relationship Id="rId3" Type="http://schemas.openxmlformats.org/officeDocument/2006/relationships/slideLayout" Target="../slideLayouts/slideLayout7.xml"/>
</Relationships>
</file>

<file path=ppt/slides/_rels/slide17.xml.rels><?xml version="1.0" encoding="UTF-8"?>
<Relationships xmlns="http://schemas.openxmlformats.org/package/2006/relationships"><Relationship Id="rId1" Type="http://schemas.openxmlformats.org/officeDocument/2006/relationships/image" Target="../media/image22.jpeg"/><Relationship Id="rId2" Type="http://schemas.openxmlformats.org/officeDocument/2006/relationships/image" Target="../media/image23.png"/><Relationship Id="rId3" Type="http://schemas.openxmlformats.org/officeDocument/2006/relationships/slideLayout" Target="../slideLayouts/slideLayout7.xml"/>
</Relationships>
</file>

<file path=ppt/slides/_rels/slide18.xml.rels><?xml version="1.0" encoding="UTF-8"?>
<Relationships xmlns="http://schemas.openxmlformats.org/package/2006/relationships"><Relationship Id="rId1" Type="http://schemas.openxmlformats.org/officeDocument/2006/relationships/image" Target="../media/image24.png"/><Relationship Id="rId2" Type="http://schemas.openxmlformats.org/officeDocument/2006/relationships/image" Target="../media/image24.png"/><Relationship Id="rId3" Type="http://schemas.openxmlformats.org/officeDocument/2006/relationships/slideLayout" Target="../slideLayouts/slideLayout7.xml"/>
</Relationships>
</file>

<file path=ppt/slides/_rels/slide19.xml.rels><?xml version="1.0" encoding="UTF-8"?>
<Relationships xmlns="http://schemas.openxmlformats.org/package/2006/relationships"><Relationship Id="rId1" Type="http://schemas.openxmlformats.org/officeDocument/2006/relationships/image" Target="../media/image25.jpeg"/><Relationship Id="rId2" Type="http://schemas.openxmlformats.org/officeDocument/2006/relationships/image" Target="../media/image26.jpeg"/><Relationship Id="rId3" Type="http://schemas.openxmlformats.org/officeDocument/2006/relationships/slideLayout" Target="../slideLayouts/slideLayout7.xml"/>
</Relationships>
</file>

<file path=ppt/slides/_rels/slide2.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1.xml"/>
</Relationships>
</file>

<file path=ppt/slides/_rels/slide20.xml.rels><?xml version="1.0" encoding="UTF-8"?>
<Relationships xmlns="http://schemas.openxmlformats.org/package/2006/relationships"><Relationship Id="rId1" Type="http://schemas.openxmlformats.org/officeDocument/2006/relationships/image" Target="../media/image27.jpeg"/><Relationship Id="rId2" Type="http://schemas.openxmlformats.org/officeDocument/2006/relationships/slideLayout" Target="../slideLayouts/slideLayout7.xml"/>
</Relationships>
</file>

<file path=ppt/slides/_rels/slide2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7.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7.xml"/>
</Relationships>
</file>

<file path=ppt/slides/_rels/slide3.xml.rels><?xml version="1.0" encoding="UTF-8"?>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image" Target="../media/image4.jpeg"/><Relationship Id="rId2" Type="http://schemas.openxmlformats.org/officeDocument/2006/relationships/slideLayout" Target="../slideLayouts/slideLayout7.xml"/>
</Relationships>
</file>

<file path=ppt/slides/_rels/slide5.xml.rels><?xml version="1.0" encoding="UTF-8"?>
<Relationships xmlns="http://schemas.openxmlformats.org/package/2006/relationships"><Relationship Id="rId1" Type="http://schemas.openxmlformats.org/officeDocument/2006/relationships/image" Target="../media/image5.jpeg"/><Relationship Id="rId2" Type="http://schemas.openxmlformats.org/officeDocument/2006/relationships/slideLayout" Target="../slideLayouts/slideLayout7.xml"/>
</Relationships>
</file>

<file path=ppt/slides/_rels/slide6.xml.rels><?xml version="1.0" encoding="UTF-8"?>
<Relationships xmlns="http://schemas.openxmlformats.org/package/2006/relationships"><Relationship Id="rId1" Type="http://schemas.openxmlformats.org/officeDocument/2006/relationships/image" Target="../media/image6.jpeg"/><Relationship Id="rId2" Type="http://schemas.openxmlformats.org/officeDocument/2006/relationships/slideLayout" Target="../slideLayouts/slideLayout7.xml"/>
</Relationships>
</file>

<file path=ppt/slides/_rels/slide7.xml.rels><?xml version="1.0" encoding="UTF-8"?>
<Relationships xmlns="http://schemas.openxmlformats.org/package/2006/relationships"><Relationship Id="rId1" Type="http://schemas.openxmlformats.org/officeDocument/2006/relationships/image" Target="../media/image7.png"/><Relationship Id="rId2" Type="http://schemas.openxmlformats.org/officeDocument/2006/relationships/slideLayout" Target="../slideLayouts/slideLayout7.xml"/>
</Relationships>
</file>

<file path=ppt/slides/_rels/slide8.xml.rels><?xml version="1.0" encoding="UTF-8"?>
<Relationships xmlns="http://schemas.openxmlformats.org/package/2006/relationships"><Relationship Id="rId1" Type="http://schemas.openxmlformats.org/officeDocument/2006/relationships/image" Target="../media/image8.jpeg"/><Relationship Id="rId2" Type="http://schemas.openxmlformats.org/officeDocument/2006/relationships/slideLayout" Target="../slideLayouts/slideLayout7.xml"/>
</Relationships>
</file>

<file path=ppt/slides/_rels/slide9.xml.rels><?xml version="1.0" encoding="UTF-8"?>
<Relationships xmlns="http://schemas.openxmlformats.org/package/2006/relationships"><Relationship Id="rId1" Type="http://schemas.openxmlformats.org/officeDocument/2006/relationships/image" Target="../media/image9.jpeg"/><Relationship Id="rId2" Type="http://schemas.openxmlformats.org/officeDocument/2006/relationships/image" Target="../media/image10.jpeg"/><Relationship Id="rId3" Type="http://schemas.openxmlformats.org/officeDocument/2006/relationships/slideLayout" Target="../slideLayouts/slideLayout7.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8" name="TextBox 2"/>
          <p:cNvSpPr/>
          <p:nvPr/>
        </p:nvSpPr>
        <p:spPr>
          <a:xfrm>
            <a:off x="4996440" y="1062720"/>
            <a:ext cx="3276360" cy="1918440"/>
          </a:xfrm>
          <a:prstGeom prst="rect">
            <a:avLst/>
          </a:prstGeom>
          <a:gradFill rotWithShape="0">
            <a:gsLst>
              <a:gs pos="0">
                <a:srgbClr val="000099"/>
              </a:gs>
              <a:gs pos="74000">
                <a:srgbClr val="3333ff"/>
              </a:gs>
              <a:gs pos="100000">
                <a:srgbClr val="0000cc"/>
              </a:gs>
            </a:gsLst>
            <a:path path="rect">
              <a:fillToRect l="100000" t="100000" r="0" b="0"/>
            </a:path>
          </a:gradFill>
          <a:ln w="41275">
            <a:solidFill>
              <a:srgbClr val="66ffff"/>
            </a:solidFill>
            <a:round/>
          </a:ln>
          <a:effectLst>
            <a:outerShdw algn="tl" blurRad="165240" dir="2700000" dist="254049" rotWithShape="0">
              <a:schemeClr val="accent1">
                <a:lumMod val="10000"/>
                <a:alpha val="40000"/>
              </a:schemeClr>
            </a:outerShdw>
          </a:effectLst>
          <a:scene3d>
            <a:camera prst="orthographicFront"/>
            <a:lightRig dir="t" rig="threePt"/>
          </a:scene3d>
          <a:sp3d>
            <a:bevelT w="196850" h="190500"/>
          </a:sp3d>
        </p:spPr>
        <p:style>
          <a:lnRef idx="0"/>
          <a:fillRef idx="0"/>
          <a:effectRef idx="0"/>
          <a:fontRef idx="minor"/>
        </p:style>
        <p:txBody>
          <a:bodyPr lIns="90000" rIns="90000" tIns="45000" bIns="45000" anchor="t">
            <a:spAutoFit/>
          </a:bodyPr>
          <a:p>
            <a:pPr algn="ctr">
              <a:lnSpc>
                <a:spcPct val="100000"/>
              </a:lnSpc>
            </a:pPr>
            <a:r>
              <a:rPr b="0" lang="en-US" sz="6000" strike="noStrike" u="none">
                <a:solidFill>
                  <a:schemeClr val="dk2"/>
                </a:solidFill>
                <a:uFillTx/>
                <a:latin typeface="ArgosContour"/>
              </a:rPr>
              <a:t>Faith</a:t>
            </a:r>
            <a:endParaRPr b="0" lang="en-US" sz="6000" strike="noStrike" u="none">
              <a:solidFill>
                <a:srgbClr val="000000"/>
              </a:solidFill>
              <a:uFillTx/>
              <a:latin typeface="Arial"/>
            </a:endParaRPr>
          </a:p>
          <a:p>
            <a:pPr algn="ctr">
              <a:lnSpc>
                <a:spcPct val="100000"/>
              </a:lnSpc>
            </a:pPr>
            <a:r>
              <a:rPr b="0" lang="en-US" sz="6000" strike="noStrike" u="none">
                <a:solidFill>
                  <a:schemeClr val="dk2"/>
                </a:solidFill>
                <a:uFillTx/>
                <a:latin typeface="ArgosContour"/>
              </a:rPr>
              <a:t>Part 3C</a:t>
            </a:r>
            <a:endParaRPr b="0" lang="en-US" sz="6000" strike="noStrike" u="none">
              <a:solidFill>
                <a:srgbClr val="000000"/>
              </a:solidFill>
              <a:uFillTx/>
              <a:latin typeface="Arial"/>
            </a:endParaRPr>
          </a:p>
        </p:txBody>
      </p:sp>
      <p:sp>
        <p:nvSpPr>
          <p:cNvPr id="69" name="TextBox 3"/>
          <p:cNvSpPr/>
          <p:nvPr/>
        </p:nvSpPr>
        <p:spPr>
          <a:xfrm>
            <a:off x="685800" y="5795280"/>
            <a:ext cx="8305560" cy="45540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pPr>
            <a:r>
              <a:rPr b="1" lang="en-US" sz="2400" strike="noStrike" u="none">
                <a:solidFill>
                  <a:schemeClr val="dk2"/>
                </a:solidFill>
                <a:uFillTx/>
                <a:latin typeface="Trebuchet MS"/>
              </a:rPr>
              <a:t>https://www.mathcompiler3d.com/bible-study</a:t>
            </a:r>
            <a:endParaRPr b="0" lang="en-US" sz="2400" strike="noStrike" u="none">
              <a:solidFill>
                <a:srgbClr val="ffffff"/>
              </a:solidFill>
              <a:uFillTx/>
              <a:latin typeface="Arial"/>
            </a:endParaRPr>
          </a:p>
        </p:txBody>
      </p:sp>
      <p:sp>
        <p:nvSpPr>
          <p:cNvPr id="70" name="TextBox 5"/>
          <p:cNvSpPr/>
          <p:nvPr/>
        </p:nvSpPr>
        <p:spPr>
          <a:xfrm>
            <a:off x="1305360" y="372600"/>
            <a:ext cx="6532920" cy="45540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pPr>
            <a:r>
              <a:rPr b="0" lang="en-US" sz="2400" strike="noStrike" u="none">
                <a:solidFill>
                  <a:schemeClr val="dk2"/>
                </a:solidFill>
                <a:uFillTx/>
                <a:latin typeface="comic"/>
              </a:rPr>
              <a:t>Powerful Acts of Faith</a:t>
            </a:r>
            <a:endParaRPr b="0" lang="en-US" sz="2400" strike="noStrike" u="none">
              <a:solidFill>
                <a:srgbClr val="ffffff"/>
              </a:solidFill>
              <a:uFillTx/>
              <a:latin typeface="Arial"/>
            </a:endParaRPr>
          </a:p>
        </p:txBody>
      </p:sp>
      <p:pic>
        <p:nvPicPr>
          <p:cNvPr id="71" name="Picture 1" descr="Search results for: 'samson' - GoodSalt"/>
          <p:cNvPicPr/>
          <p:nvPr/>
        </p:nvPicPr>
        <p:blipFill>
          <a:blip r:embed="rId1"/>
          <a:srcRect l="0" t="0" r="0" b="8933"/>
          <a:stretch/>
        </p:blipFill>
        <p:spPr>
          <a:xfrm>
            <a:off x="934560" y="990720"/>
            <a:ext cx="3276360" cy="3885840"/>
          </a:xfrm>
          <a:prstGeom prst="rect">
            <a:avLst/>
          </a:prstGeom>
          <a:ln w="0">
            <a:noFill/>
          </a:ln>
        </p:spPr>
      </p:pic>
      <p:sp>
        <p:nvSpPr>
          <p:cNvPr id="72" name="TextBox 6"/>
          <p:cNvSpPr/>
          <p:nvPr/>
        </p:nvSpPr>
        <p:spPr>
          <a:xfrm>
            <a:off x="4920480" y="4572000"/>
            <a:ext cx="3733560" cy="82116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pPr>
            <a:r>
              <a:rPr b="0" lang="en-US" sz="2400" strike="noStrike" u="none">
                <a:solidFill>
                  <a:schemeClr val="dk2"/>
                </a:solidFill>
                <a:uFillTx/>
                <a:latin typeface="comic"/>
              </a:rPr>
              <a:t>A Refuge City Church</a:t>
            </a:r>
            <a:endParaRPr b="0" lang="en-US" sz="2400" strike="noStrike" u="none">
              <a:solidFill>
                <a:srgbClr val="ffffff"/>
              </a:solidFill>
              <a:uFillTx/>
              <a:latin typeface="Arial"/>
            </a:endParaRPr>
          </a:p>
          <a:p>
            <a:pPr algn="ctr">
              <a:lnSpc>
                <a:spcPct val="100000"/>
              </a:lnSpc>
            </a:pPr>
            <a:r>
              <a:rPr b="0" lang="en-US" sz="2400" strike="noStrike" u="none">
                <a:solidFill>
                  <a:schemeClr val="dk2"/>
                </a:solidFill>
                <a:uFillTx/>
                <a:latin typeface="comic"/>
              </a:rPr>
              <a:t>Bible - Study</a:t>
            </a:r>
            <a:endParaRPr b="0" lang="en-US" sz="2400" strike="noStrike" u="none">
              <a:solidFill>
                <a:srgbClr val="ffffff"/>
              </a:solidFill>
              <a:uFillTx/>
              <a:latin typeface="Arial"/>
            </a:endParaRPr>
          </a:p>
        </p:txBody>
      </p:sp>
    </p:spTree>
  </p:cSld>
  <p:transition spd="slow">
    <p:wedge/>
  </p:transition>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TextBox 4"/>
          <p:cNvSpPr/>
          <p:nvPr/>
        </p:nvSpPr>
        <p:spPr>
          <a:xfrm>
            <a:off x="147240" y="1800"/>
            <a:ext cx="8158320" cy="45540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pPr>
            <a:r>
              <a:rPr b="1" lang="en-US" sz="2400" strike="noStrike" u="none">
                <a:solidFill>
                  <a:srgbClr val="ffff00"/>
                </a:solidFill>
                <a:uFillTx/>
                <a:latin typeface="Bookman Old Style"/>
              </a:rPr>
              <a:t>Powerful Acts of Faith #1: 1 Kings 14:16-20</a:t>
            </a:r>
            <a:endParaRPr b="0" lang="en-US" sz="2400" strike="noStrike" u="none">
              <a:solidFill>
                <a:srgbClr val="ffffff"/>
              </a:solidFill>
              <a:uFillTx/>
              <a:latin typeface="Arial"/>
            </a:endParaRPr>
          </a:p>
        </p:txBody>
      </p:sp>
      <p:sp>
        <p:nvSpPr>
          <p:cNvPr id="107" name="TextBox 5"/>
          <p:cNvSpPr/>
          <p:nvPr/>
        </p:nvSpPr>
        <p:spPr>
          <a:xfrm>
            <a:off x="228600" y="457200"/>
            <a:ext cx="4190760" cy="1183320"/>
          </a:xfrm>
          <a:prstGeom prst="rect">
            <a:avLst/>
          </a:prstGeom>
          <a:noFill/>
          <a:ln w="0">
            <a:noFill/>
          </a:ln>
        </p:spPr>
        <p:style>
          <a:lnRef idx="0"/>
          <a:fillRef idx="0"/>
          <a:effectRef idx="0"/>
          <a:fontRef idx="minor"/>
        </p:style>
        <p:txBody>
          <a:bodyPr lIns="90000" rIns="90000" tIns="45000" bIns="45000" anchor="t">
            <a:spAutoFit/>
          </a:bodyPr>
          <a:p>
            <a:pPr marL="285840" indent="-285840">
              <a:lnSpc>
                <a:spcPct val="107000"/>
              </a:lnSpc>
              <a:spcBef>
                <a:spcPts val="201"/>
              </a:spcBef>
              <a:buClr>
                <a:srgbClr val="e0ffff"/>
              </a:buClr>
              <a:buFont typeface="Arial"/>
              <a:buChar char="•"/>
            </a:pPr>
            <a:r>
              <a:rPr b="1" i="1" lang="en-US" sz="1600" strike="noStrike" u="none">
                <a:solidFill>
                  <a:schemeClr val="lt1">
                    <a:lumMod val="20000"/>
                    <a:lumOff val="80000"/>
                  </a:schemeClr>
                </a:solidFill>
                <a:uFillTx/>
                <a:latin typeface="Aptos"/>
              </a:rPr>
              <a:t>7 days of weeping…</a:t>
            </a:r>
            <a:endParaRPr b="0" lang="en-US" sz="1600" strike="noStrike" u="none">
              <a:solidFill>
                <a:srgbClr val="ffffff"/>
              </a:solidFill>
              <a:uFillTx/>
              <a:latin typeface="Arial"/>
            </a:endParaRPr>
          </a:p>
          <a:p>
            <a:pPr marL="285840" indent="-285840">
              <a:lnSpc>
                <a:spcPct val="107000"/>
              </a:lnSpc>
              <a:spcBef>
                <a:spcPts val="201"/>
              </a:spcBef>
              <a:buClr>
                <a:srgbClr val="e0ffff"/>
              </a:buClr>
              <a:buFont typeface="Arial"/>
              <a:buChar char="•"/>
            </a:pPr>
            <a:r>
              <a:rPr b="1" i="1" lang="en-US" sz="1600" strike="noStrike" u="none">
                <a:solidFill>
                  <a:schemeClr val="lt1">
                    <a:lumMod val="20000"/>
                    <a:lumOff val="80000"/>
                  </a:schemeClr>
                </a:solidFill>
                <a:uFillTx/>
                <a:latin typeface="Aptos"/>
                <a:ea typeface="Times New Roman"/>
              </a:rPr>
              <a:t>His wife accuses Samson of hating her</a:t>
            </a:r>
            <a:endParaRPr b="0" lang="en-US" sz="1600" strike="noStrike" u="none">
              <a:solidFill>
                <a:srgbClr val="ffffff"/>
              </a:solidFill>
              <a:uFillTx/>
              <a:latin typeface="Arial"/>
            </a:endParaRPr>
          </a:p>
          <a:p>
            <a:pPr marL="285840" indent="-285840">
              <a:lnSpc>
                <a:spcPct val="107000"/>
              </a:lnSpc>
              <a:spcBef>
                <a:spcPts val="201"/>
              </a:spcBef>
              <a:buClr>
                <a:srgbClr val="e0ffff"/>
              </a:buClr>
              <a:buFont typeface="Arial"/>
              <a:buChar char="•"/>
            </a:pPr>
            <a:r>
              <a:rPr b="1" i="1" lang="en-US" sz="1600" strike="noStrike" u="none">
                <a:solidFill>
                  <a:schemeClr val="lt1">
                    <a:lumMod val="20000"/>
                    <a:lumOff val="80000"/>
                  </a:schemeClr>
                </a:solidFill>
                <a:uFillTx/>
                <a:latin typeface="Aptos"/>
                <a:ea typeface="Times New Roman"/>
              </a:rPr>
              <a:t>She is given to his companion</a:t>
            </a:r>
            <a:endParaRPr b="0" lang="en-US" sz="1600" strike="noStrike" u="none">
              <a:solidFill>
                <a:srgbClr val="ffffff"/>
              </a:solidFill>
              <a:uFillTx/>
              <a:latin typeface="Arial"/>
            </a:endParaRPr>
          </a:p>
        </p:txBody>
      </p:sp>
      <p:sp>
        <p:nvSpPr>
          <p:cNvPr id="108" name="TextBox 6"/>
          <p:cNvSpPr/>
          <p:nvPr/>
        </p:nvSpPr>
        <p:spPr>
          <a:xfrm>
            <a:off x="380880" y="1702800"/>
            <a:ext cx="8158320" cy="4926600"/>
          </a:xfrm>
          <a:prstGeom prst="rect">
            <a:avLst/>
          </a:prstGeom>
          <a:noFill/>
          <a:ln w="0">
            <a:noFill/>
          </a:ln>
        </p:spPr>
        <p:style>
          <a:lnRef idx="0"/>
          <a:fillRef idx="0"/>
          <a:effectRef idx="0"/>
          <a:fontRef idx="minor"/>
        </p:style>
        <p:txBody>
          <a:bodyPr lIns="90000" rIns="90000" tIns="45000" bIns="45000" anchor="t">
            <a:spAutoFit/>
          </a:bodyPr>
          <a:p>
            <a:pPr>
              <a:lnSpc>
                <a:spcPct val="107000"/>
              </a:lnSpc>
              <a:spcAft>
                <a:spcPts val="799"/>
              </a:spcAft>
            </a:pPr>
            <a:r>
              <a:rPr b="1" lang="en-US" sz="1600" strike="noStrike" u="none" baseline="30000">
                <a:solidFill>
                  <a:schemeClr val="accent6"/>
                </a:solidFill>
                <a:uFillTx/>
                <a:latin typeface="Aptos"/>
                <a:ea typeface="Aptos"/>
              </a:rPr>
              <a:t>16 </a:t>
            </a:r>
            <a:r>
              <a:rPr b="0" lang="en-US" sz="1600" strike="noStrike" u="none">
                <a:solidFill>
                  <a:schemeClr val="accent6"/>
                </a:solidFill>
                <a:uFillTx/>
                <a:latin typeface="Aptos"/>
                <a:ea typeface="Aptos"/>
              </a:rPr>
              <a:t>And Samson's wife wept before him, and said, Thou dost but hate me, and lovest me not: thou hast put forth a riddle unto the children of my people, and hast not told it me. And he said unto her, Behold, I have not told it my father nor my mother, and shall I tell it thee?</a:t>
            </a:r>
            <a:endParaRPr b="0" lang="en-US" sz="1600" strike="noStrike" u="none">
              <a:solidFill>
                <a:srgbClr val="ffffff"/>
              </a:solidFill>
              <a:uFillTx/>
              <a:latin typeface="Arial"/>
            </a:endParaRPr>
          </a:p>
          <a:p>
            <a:pPr>
              <a:lnSpc>
                <a:spcPct val="107000"/>
              </a:lnSpc>
              <a:spcAft>
                <a:spcPts val="799"/>
              </a:spcAft>
            </a:pPr>
            <a:r>
              <a:rPr b="1" lang="en-US" sz="1600" strike="noStrike" u="none" baseline="30000">
                <a:solidFill>
                  <a:schemeClr val="accent6"/>
                </a:solidFill>
                <a:uFillTx/>
                <a:latin typeface="Aptos"/>
                <a:ea typeface="Aptos"/>
              </a:rPr>
              <a:t>17 </a:t>
            </a:r>
            <a:r>
              <a:rPr b="0" lang="en-US" sz="1600" strike="noStrike" u="none">
                <a:solidFill>
                  <a:schemeClr val="accent6"/>
                </a:solidFill>
                <a:uFillTx/>
                <a:latin typeface="Aptos"/>
                <a:ea typeface="Aptos"/>
              </a:rPr>
              <a:t>And she wept before him the seven days, while their feast lasted: and it came to pass on the seventh day, that he told her, because she lay sore upon him: and she told the riddle to the children of her people.</a:t>
            </a:r>
            <a:endParaRPr b="0" lang="en-US" sz="1600" strike="noStrike" u="none">
              <a:solidFill>
                <a:srgbClr val="ffffff"/>
              </a:solidFill>
              <a:uFillTx/>
              <a:latin typeface="Arial"/>
            </a:endParaRPr>
          </a:p>
          <a:p>
            <a:pPr>
              <a:lnSpc>
                <a:spcPct val="107000"/>
              </a:lnSpc>
              <a:spcAft>
                <a:spcPts val="799"/>
              </a:spcAft>
            </a:pPr>
            <a:r>
              <a:rPr b="1" lang="en-US" sz="1600" strike="noStrike" u="none" baseline="30000">
                <a:solidFill>
                  <a:schemeClr val="accent6"/>
                </a:solidFill>
                <a:uFillTx/>
                <a:latin typeface="Aptos"/>
                <a:ea typeface="Aptos"/>
              </a:rPr>
              <a:t>18 </a:t>
            </a:r>
            <a:r>
              <a:rPr b="0" lang="en-US" sz="1600" strike="noStrike" u="none">
                <a:solidFill>
                  <a:schemeClr val="accent6"/>
                </a:solidFill>
                <a:uFillTx/>
                <a:latin typeface="Aptos"/>
                <a:ea typeface="Aptos"/>
              </a:rPr>
              <a:t>And the men of the city said unto him on the seventh day before the sun went down, What is sweeter than honey? And what is stronger than a lion? and he said unto them, If ye had not plowed with my heifer, ye had not found out my riddle.</a:t>
            </a:r>
            <a:endParaRPr b="0" lang="en-US" sz="1600" strike="noStrike" u="none">
              <a:solidFill>
                <a:srgbClr val="ffffff"/>
              </a:solidFill>
              <a:uFillTx/>
              <a:latin typeface="Arial"/>
            </a:endParaRPr>
          </a:p>
          <a:p>
            <a:pPr>
              <a:lnSpc>
                <a:spcPct val="107000"/>
              </a:lnSpc>
              <a:spcAft>
                <a:spcPts val="799"/>
              </a:spcAft>
            </a:pPr>
            <a:r>
              <a:rPr b="1" lang="en-US" sz="1600" strike="noStrike" u="none" baseline="30000">
                <a:solidFill>
                  <a:schemeClr val="accent6"/>
                </a:solidFill>
                <a:uFillTx/>
                <a:latin typeface="Aptos"/>
                <a:ea typeface="Aptos"/>
              </a:rPr>
              <a:t>19 </a:t>
            </a:r>
            <a:r>
              <a:rPr b="0" lang="en-US" sz="1600" strike="noStrike" u="none">
                <a:solidFill>
                  <a:schemeClr val="accent6"/>
                </a:solidFill>
                <a:uFillTx/>
                <a:latin typeface="Aptos"/>
                <a:ea typeface="Aptos"/>
              </a:rPr>
              <a:t>And the Spirit of the Lord came upon him, and he went down to Ashkelon, and slew thirty men of them, and took their spoil, and gave change of garments unto them which expounded the riddle. And his anger was kindled, and he went up to his father's house.</a:t>
            </a:r>
            <a:endParaRPr b="0" lang="en-US" sz="1600" strike="noStrike" u="none">
              <a:solidFill>
                <a:srgbClr val="ffffff"/>
              </a:solidFill>
              <a:uFillTx/>
              <a:latin typeface="Arial"/>
            </a:endParaRPr>
          </a:p>
          <a:p>
            <a:pPr>
              <a:lnSpc>
                <a:spcPct val="107000"/>
              </a:lnSpc>
              <a:spcAft>
                <a:spcPts val="799"/>
              </a:spcAft>
            </a:pPr>
            <a:r>
              <a:rPr b="1" lang="en-US" sz="1600" strike="noStrike" u="none" baseline="30000">
                <a:solidFill>
                  <a:schemeClr val="accent6"/>
                </a:solidFill>
                <a:uFillTx/>
                <a:latin typeface="Aptos"/>
                <a:ea typeface="Aptos"/>
              </a:rPr>
              <a:t>20 </a:t>
            </a:r>
            <a:r>
              <a:rPr b="0" lang="en-US" sz="1600" strike="noStrike" u="none">
                <a:solidFill>
                  <a:schemeClr val="accent6"/>
                </a:solidFill>
                <a:uFillTx/>
                <a:latin typeface="Aptos"/>
                <a:ea typeface="Aptos"/>
              </a:rPr>
              <a:t>But Samson's wife was given to his companion, whom he had used as his friend.</a:t>
            </a:r>
            <a:endParaRPr b="0" lang="en-US" sz="1600" strike="noStrike" u="none">
              <a:solidFill>
                <a:srgbClr val="ffffff"/>
              </a:solidFill>
              <a:uFillTx/>
              <a:latin typeface="Arial"/>
            </a:endParaRPr>
          </a:p>
        </p:txBody>
      </p:sp>
      <p:pic>
        <p:nvPicPr>
          <p:cNvPr id="109" name="Picture 2" descr="5,200+ Lion Sleeping Stock Photos ..."/>
          <p:cNvPicPr/>
          <p:nvPr/>
        </p:nvPicPr>
        <p:blipFill>
          <a:blip r:embed="rId1"/>
          <a:stretch/>
        </p:blipFill>
        <p:spPr>
          <a:xfrm>
            <a:off x="4648320" y="535680"/>
            <a:ext cx="1599840" cy="1064520"/>
          </a:xfrm>
          <a:prstGeom prst="rect">
            <a:avLst/>
          </a:prstGeom>
          <a:ln w="0">
            <a:noFill/>
          </a:ln>
        </p:spPr>
      </p:pic>
      <p:pic>
        <p:nvPicPr>
          <p:cNvPr id="110" name="Picture 4" descr="Honey Bees — Louisiana Ag in the Classroom"/>
          <p:cNvPicPr/>
          <p:nvPr/>
        </p:nvPicPr>
        <p:blipFill>
          <a:blip r:embed="rId2"/>
          <a:stretch/>
        </p:blipFill>
        <p:spPr>
          <a:xfrm>
            <a:off x="6425280" y="524520"/>
            <a:ext cx="2151360" cy="1075680"/>
          </a:xfrm>
          <a:prstGeom prst="rect">
            <a:avLst/>
          </a:prstGeom>
          <a:ln w="0">
            <a:noFill/>
          </a:ln>
        </p:spPr>
      </p:pic>
    </p:spTree>
  </p:cSld>
  <p:transition spd="slow">
    <p:wedge/>
  </p:transition>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1" name="TextBox 4"/>
          <p:cNvSpPr/>
          <p:nvPr/>
        </p:nvSpPr>
        <p:spPr>
          <a:xfrm>
            <a:off x="147240" y="304920"/>
            <a:ext cx="8158320" cy="45540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pPr>
            <a:r>
              <a:rPr b="1" lang="en-US" sz="2400" strike="noStrike" u="none">
                <a:solidFill>
                  <a:srgbClr val="ffff00"/>
                </a:solidFill>
                <a:uFillTx/>
                <a:latin typeface="Bookman Old Style"/>
              </a:rPr>
              <a:t>Powerful Acts of Faith #1: 1 Kings 15:1-4</a:t>
            </a:r>
            <a:endParaRPr b="0" lang="en-US" sz="2400" strike="noStrike" u="none">
              <a:solidFill>
                <a:srgbClr val="ffffff"/>
              </a:solidFill>
              <a:uFillTx/>
              <a:latin typeface="Arial"/>
            </a:endParaRPr>
          </a:p>
        </p:txBody>
      </p:sp>
      <p:sp>
        <p:nvSpPr>
          <p:cNvPr id="112" name="TextBox 5"/>
          <p:cNvSpPr/>
          <p:nvPr/>
        </p:nvSpPr>
        <p:spPr>
          <a:xfrm>
            <a:off x="228600" y="1066680"/>
            <a:ext cx="5181120" cy="676440"/>
          </a:xfrm>
          <a:prstGeom prst="rect">
            <a:avLst/>
          </a:prstGeom>
          <a:noFill/>
          <a:ln w="0">
            <a:noFill/>
          </a:ln>
        </p:spPr>
        <p:style>
          <a:lnRef idx="0"/>
          <a:fillRef idx="0"/>
          <a:effectRef idx="0"/>
          <a:fontRef idx="minor"/>
        </p:style>
        <p:txBody>
          <a:bodyPr lIns="90000" rIns="90000" tIns="45000" bIns="45000" anchor="t">
            <a:spAutoFit/>
          </a:bodyPr>
          <a:p>
            <a:pPr marL="285840" indent="-285840">
              <a:lnSpc>
                <a:spcPct val="107000"/>
              </a:lnSpc>
              <a:spcBef>
                <a:spcPts val="201"/>
              </a:spcBef>
              <a:buClr>
                <a:srgbClr val="e0ffff"/>
              </a:buClr>
              <a:buFont typeface="Arial"/>
              <a:buChar char="•"/>
            </a:pPr>
            <a:r>
              <a:rPr b="1" i="1" lang="en-US" sz="1800" strike="noStrike" u="none">
                <a:solidFill>
                  <a:schemeClr val="lt1">
                    <a:lumMod val="20000"/>
                    <a:lumOff val="80000"/>
                  </a:schemeClr>
                </a:solidFill>
                <a:uFillTx/>
                <a:latin typeface="Aptos"/>
                <a:ea typeface="Times New Roman"/>
              </a:rPr>
              <a:t>To catch 300 foxes – you have to be pretty fast</a:t>
            </a:r>
            <a:endParaRPr b="0" lang="en-US" sz="1800" strike="noStrike" u="none">
              <a:solidFill>
                <a:srgbClr val="ffffff"/>
              </a:solidFill>
              <a:uFillTx/>
              <a:latin typeface="Arial"/>
            </a:endParaRPr>
          </a:p>
        </p:txBody>
      </p:sp>
      <p:sp>
        <p:nvSpPr>
          <p:cNvPr id="113" name="TextBox 6"/>
          <p:cNvSpPr/>
          <p:nvPr/>
        </p:nvSpPr>
        <p:spPr>
          <a:xfrm>
            <a:off x="380880" y="2438280"/>
            <a:ext cx="8158320" cy="3884040"/>
          </a:xfrm>
          <a:prstGeom prst="rect">
            <a:avLst/>
          </a:prstGeom>
          <a:noFill/>
          <a:ln w="0">
            <a:noFill/>
          </a:ln>
        </p:spPr>
        <p:style>
          <a:lnRef idx="0"/>
          <a:fillRef idx="0"/>
          <a:effectRef idx="0"/>
          <a:fontRef idx="minor"/>
        </p:style>
        <p:txBody>
          <a:bodyPr lIns="90000" rIns="90000" tIns="45000" bIns="45000" anchor="t">
            <a:spAutoFit/>
          </a:bodyPr>
          <a:p>
            <a:pPr>
              <a:lnSpc>
                <a:spcPct val="107000"/>
              </a:lnSpc>
              <a:spcAft>
                <a:spcPts val="799"/>
              </a:spcAft>
            </a:pPr>
            <a:r>
              <a:rPr b="1" lang="en-US" sz="1600" strike="noStrike" u="none">
                <a:solidFill>
                  <a:schemeClr val="accent6"/>
                </a:solidFill>
                <a:uFillTx/>
                <a:latin typeface="Aptos"/>
                <a:ea typeface="Aptos"/>
              </a:rPr>
              <a:t>15 </a:t>
            </a:r>
            <a:r>
              <a:rPr b="0" lang="en-US" sz="1600" strike="noStrike" u="none">
                <a:solidFill>
                  <a:schemeClr val="accent6"/>
                </a:solidFill>
                <a:uFillTx/>
                <a:latin typeface="Aptos"/>
                <a:ea typeface="Aptos"/>
              </a:rPr>
              <a:t>But it came to pass within a while after, in the time of wheat harvest, that Samson visited his wife with a kid; and he said, I will go in to my wife into the chamber. But her father would not suffer him to go in.</a:t>
            </a:r>
            <a:endParaRPr b="0" lang="en-US" sz="1600" strike="noStrike" u="none">
              <a:solidFill>
                <a:srgbClr val="ffffff"/>
              </a:solidFill>
              <a:uFillTx/>
              <a:latin typeface="Arial"/>
            </a:endParaRPr>
          </a:p>
          <a:p>
            <a:pPr>
              <a:lnSpc>
                <a:spcPct val="107000"/>
              </a:lnSpc>
              <a:spcAft>
                <a:spcPts val="799"/>
              </a:spcAft>
            </a:pPr>
            <a:r>
              <a:rPr b="1" lang="en-US" sz="1600" strike="noStrike" u="none" baseline="30000">
                <a:solidFill>
                  <a:schemeClr val="accent6"/>
                </a:solidFill>
                <a:uFillTx/>
                <a:latin typeface="Aptos"/>
                <a:ea typeface="Aptos"/>
              </a:rPr>
              <a:t>2 </a:t>
            </a:r>
            <a:r>
              <a:rPr b="0" lang="en-US" sz="1600" strike="noStrike" u="none">
                <a:solidFill>
                  <a:schemeClr val="accent6"/>
                </a:solidFill>
                <a:uFillTx/>
                <a:latin typeface="Aptos"/>
                <a:ea typeface="Aptos"/>
              </a:rPr>
              <a:t>And her father said, I verily thought that thou hadst utterly hated her; therefore I gave her to thy companion: is not her younger sister fairer than she? take her, I pray thee, instead of her.</a:t>
            </a:r>
            <a:endParaRPr b="0" lang="en-US" sz="1600" strike="noStrike" u="none">
              <a:solidFill>
                <a:srgbClr val="ffffff"/>
              </a:solidFill>
              <a:uFillTx/>
              <a:latin typeface="Arial"/>
            </a:endParaRPr>
          </a:p>
          <a:p>
            <a:pPr>
              <a:lnSpc>
                <a:spcPct val="107000"/>
              </a:lnSpc>
              <a:spcAft>
                <a:spcPts val="799"/>
              </a:spcAft>
            </a:pPr>
            <a:r>
              <a:rPr b="1" lang="en-US" sz="1600" strike="noStrike" u="none" baseline="30000">
                <a:solidFill>
                  <a:schemeClr val="accent6"/>
                </a:solidFill>
                <a:uFillTx/>
                <a:latin typeface="Aptos"/>
                <a:ea typeface="Aptos"/>
              </a:rPr>
              <a:t>3 </a:t>
            </a:r>
            <a:r>
              <a:rPr b="0" lang="en-US" sz="1600" strike="noStrike" u="none">
                <a:solidFill>
                  <a:schemeClr val="accent6"/>
                </a:solidFill>
                <a:uFillTx/>
                <a:latin typeface="Aptos"/>
                <a:ea typeface="Aptos"/>
              </a:rPr>
              <a:t>And Samson said concerning them, Now shall I be more blameless than the Philistines, though I do them a displeasure.</a:t>
            </a:r>
            <a:endParaRPr b="0" lang="en-US" sz="1600" strike="noStrike" u="none">
              <a:solidFill>
                <a:srgbClr val="ffffff"/>
              </a:solidFill>
              <a:uFillTx/>
              <a:latin typeface="Arial"/>
            </a:endParaRPr>
          </a:p>
          <a:p>
            <a:pPr>
              <a:lnSpc>
                <a:spcPct val="107000"/>
              </a:lnSpc>
              <a:spcAft>
                <a:spcPts val="799"/>
              </a:spcAft>
            </a:pPr>
            <a:r>
              <a:rPr b="1" lang="en-US" sz="1600" strike="noStrike" u="none" baseline="30000">
                <a:solidFill>
                  <a:schemeClr val="accent6"/>
                </a:solidFill>
                <a:uFillTx/>
                <a:latin typeface="Aptos"/>
                <a:ea typeface="Aptos"/>
              </a:rPr>
              <a:t>4 </a:t>
            </a:r>
            <a:r>
              <a:rPr b="0" lang="en-US" sz="1600" strike="noStrike" u="none">
                <a:solidFill>
                  <a:schemeClr val="accent6"/>
                </a:solidFill>
                <a:uFillTx/>
                <a:latin typeface="Aptos"/>
                <a:ea typeface="Aptos"/>
              </a:rPr>
              <a:t>And Samson went and caught three hundred foxes, and took firebrands, and turned tail to tail, and put a firebrand in the midst between two tails.</a:t>
            </a:r>
            <a:endParaRPr b="0" lang="en-US" sz="1600" strike="noStrike" u="none">
              <a:solidFill>
                <a:srgbClr val="ffffff"/>
              </a:solidFill>
              <a:uFillTx/>
              <a:latin typeface="Arial"/>
            </a:endParaRPr>
          </a:p>
          <a:p>
            <a:pPr>
              <a:lnSpc>
                <a:spcPct val="107000"/>
              </a:lnSpc>
              <a:spcAft>
                <a:spcPts val="799"/>
              </a:spcAft>
            </a:pPr>
            <a:r>
              <a:rPr b="1" lang="en-US" sz="1600" strike="noStrike" u="none" baseline="30000">
                <a:solidFill>
                  <a:schemeClr val="accent6"/>
                </a:solidFill>
                <a:uFillTx/>
                <a:latin typeface="Aptos"/>
                <a:ea typeface="Aptos"/>
              </a:rPr>
              <a:t>5 </a:t>
            </a:r>
            <a:r>
              <a:rPr b="0" lang="en-US" sz="1600" strike="noStrike" u="none">
                <a:solidFill>
                  <a:schemeClr val="accent6"/>
                </a:solidFill>
                <a:uFillTx/>
                <a:latin typeface="Aptos"/>
                <a:ea typeface="Aptos"/>
              </a:rPr>
              <a:t>And when he had set the brands on fire, he let them go into the standing corn of the Philistines, and burnt up both the shocks, and also the standing corn, with the vineyards and olives.</a:t>
            </a:r>
            <a:endParaRPr b="0" lang="en-US" sz="1600" strike="noStrike" u="none">
              <a:solidFill>
                <a:srgbClr val="ffffff"/>
              </a:solidFill>
              <a:uFillTx/>
              <a:latin typeface="Arial"/>
            </a:endParaRPr>
          </a:p>
        </p:txBody>
      </p:sp>
      <p:pic>
        <p:nvPicPr>
          <p:cNvPr id="114" name="Picture 8" descr="Samson attacks the Philistines ..."/>
          <p:cNvPicPr/>
          <p:nvPr/>
        </p:nvPicPr>
        <p:blipFill>
          <a:blip r:embed="rId1"/>
          <a:stretch/>
        </p:blipFill>
        <p:spPr>
          <a:xfrm>
            <a:off x="6095880" y="892800"/>
            <a:ext cx="2057040" cy="1541520"/>
          </a:xfrm>
          <a:prstGeom prst="rect">
            <a:avLst/>
          </a:prstGeom>
          <a:ln w="0">
            <a:noFill/>
          </a:ln>
        </p:spPr>
      </p:pic>
    </p:spTree>
  </p:cSld>
  <p:transition spd="slow">
    <p:wedge/>
  </p:transition>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5" name="TextBox 3"/>
          <p:cNvSpPr/>
          <p:nvPr/>
        </p:nvSpPr>
        <p:spPr>
          <a:xfrm>
            <a:off x="147240" y="304920"/>
            <a:ext cx="8158320" cy="45540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pPr>
            <a:r>
              <a:rPr b="1" lang="en-US" sz="2400" strike="noStrike" u="none">
                <a:solidFill>
                  <a:srgbClr val="ffff00"/>
                </a:solidFill>
                <a:uFillTx/>
                <a:latin typeface="Bookman Old Style"/>
              </a:rPr>
              <a:t>Powerful Acts of Faith #1: 1 Kings 15:5</a:t>
            </a:r>
            <a:endParaRPr b="0" lang="en-US" sz="2400" strike="noStrike" u="none">
              <a:solidFill>
                <a:srgbClr val="ffffff"/>
              </a:solidFill>
              <a:uFillTx/>
              <a:latin typeface="Arial"/>
            </a:endParaRPr>
          </a:p>
        </p:txBody>
      </p:sp>
      <p:sp>
        <p:nvSpPr>
          <p:cNvPr id="116" name="TextBox 4"/>
          <p:cNvSpPr/>
          <p:nvPr/>
        </p:nvSpPr>
        <p:spPr>
          <a:xfrm>
            <a:off x="228600" y="1066680"/>
            <a:ext cx="8844120" cy="383040"/>
          </a:xfrm>
          <a:prstGeom prst="rect">
            <a:avLst/>
          </a:prstGeom>
          <a:noFill/>
          <a:ln w="0">
            <a:noFill/>
          </a:ln>
        </p:spPr>
        <p:style>
          <a:lnRef idx="0"/>
          <a:fillRef idx="0"/>
          <a:effectRef idx="0"/>
          <a:fontRef idx="minor"/>
        </p:style>
        <p:txBody>
          <a:bodyPr lIns="90000" rIns="90000" tIns="45000" bIns="45000" anchor="t">
            <a:spAutoFit/>
          </a:bodyPr>
          <a:p>
            <a:pPr marL="285840" indent="-285840">
              <a:lnSpc>
                <a:spcPct val="107000"/>
              </a:lnSpc>
              <a:spcBef>
                <a:spcPts val="201"/>
              </a:spcBef>
              <a:buClr>
                <a:srgbClr val="e0ffff"/>
              </a:buClr>
              <a:buFont typeface="Arial"/>
              <a:buChar char="•"/>
            </a:pPr>
            <a:r>
              <a:rPr b="1" i="1" lang="en-US" sz="1800" strike="noStrike" u="none">
                <a:solidFill>
                  <a:schemeClr val="lt1">
                    <a:lumMod val="20000"/>
                    <a:lumOff val="80000"/>
                  </a:schemeClr>
                </a:solidFill>
                <a:uFillTx/>
                <a:latin typeface="Aptos"/>
                <a:ea typeface="Times New Roman"/>
              </a:rPr>
              <a:t>Smoke, fire &amp; rapid destruction</a:t>
            </a:r>
            <a:endParaRPr b="0" lang="en-US" sz="1800" strike="noStrike" u="none">
              <a:solidFill>
                <a:srgbClr val="ffffff"/>
              </a:solidFill>
              <a:uFillTx/>
              <a:latin typeface="Arial"/>
            </a:endParaRPr>
          </a:p>
        </p:txBody>
      </p:sp>
      <p:sp>
        <p:nvSpPr>
          <p:cNvPr id="117" name="TextBox 5"/>
          <p:cNvSpPr/>
          <p:nvPr/>
        </p:nvSpPr>
        <p:spPr>
          <a:xfrm>
            <a:off x="380880" y="1895760"/>
            <a:ext cx="8158320" cy="969840"/>
          </a:xfrm>
          <a:prstGeom prst="rect">
            <a:avLst/>
          </a:prstGeom>
          <a:noFill/>
          <a:ln w="0">
            <a:noFill/>
          </a:ln>
        </p:spPr>
        <p:style>
          <a:lnRef idx="0"/>
          <a:fillRef idx="0"/>
          <a:effectRef idx="0"/>
          <a:fontRef idx="minor"/>
        </p:style>
        <p:txBody>
          <a:bodyPr lIns="90000" rIns="90000" tIns="45000" bIns="45000" anchor="t">
            <a:spAutoFit/>
          </a:bodyPr>
          <a:p>
            <a:pPr>
              <a:lnSpc>
                <a:spcPct val="107000"/>
              </a:lnSpc>
              <a:spcAft>
                <a:spcPts val="799"/>
              </a:spcAft>
            </a:pPr>
            <a:r>
              <a:rPr b="1" lang="en-US" sz="1800" strike="noStrike" u="none" baseline="30000">
                <a:solidFill>
                  <a:schemeClr val="accent6"/>
                </a:solidFill>
                <a:uFillTx/>
                <a:latin typeface="Aptos"/>
                <a:ea typeface="Aptos"/>
              </a:rPr>
              <a:t>5 </a:t>
            </a:r>
            <a:r>
              <a:rPr b="0" lang="en-US" sz="1800" strike="noStrike" u="none">
                <a:solidFill>
                  <a:schemeClr val="accent6"/>
                </a:solidFill>
                <a:uFillTx/>
                <a:latin typeface="Aptos"/>
                <a:ea typeface="Aptos"/>
              </a:rPr>
              <a:t>And when he had set the brands on fire, he let them go into the standing corn of the Philistines, and burnt up both the shocks, and also the standing corn, with the vineyards and olives.</a:t>
            </a:r>
            <a:endParaRPr b="0" lang="en-US" sz="1800" strike="noStrike" u="none">
              <a:solidFill>
                <a:srgbClr val="ffffff"/>
              </a:solidFill>
              <a:uFillTx/>
              <a:latin typeface="Arial"/>
            </a:endParaRPr>
          </a:p>
        </p:txBody>
      </p:sp>
      <p:pic>
        <p:nvPicPr>
          <p:cNvPr id="118" name="Picture 9" descr="Cornfield on Fire - YouTube"/>
          <p:cNvPicPr/>
          <p:nvPr/>
        </p:nvPicPr>
        <p:blipFill>
          <a:blip r:embed="rId1"/>
          <a:stretch/>
        </p:blipFill>
        <p:spPr>
          <a:xfrm>
            <a:off x="147240" y="4038480"/>
            <a:ext cx="4217760" cy="2361960"/>
          </a:xfrm>
          <a:prstGeom prst="rect">
            <a:avLst/>
          </a:prstGeom>
          <a:ln w="0">
            <a:noFill/>
          </a:ln>
        </p:spPr>
      </p:pic>
      <p:pic>
        <p:nvPicPr>
          <p:cNvPr id="119" name="Picture 10" descr="Lebanon Says Fires Destroy 40,000 Olive ..."/>
          <p:cNvPicPr/>
          <p:nvPr/>
        </p:nvPicPr>
        <p:blipFill>
          <a:blip r:embed="rId2"/>
          <a:stretch/>
        </p:blipFill>
        <p:spPr>
          <a:xfrm>
            <a:off x="4577040" y="4038480"/>
            <a:ext cx="4217400" cy="2361960"/>
          </a:xfrm>
          <a:prstGeom prst="rect">
            <a:avLst/>
          </a:prstGeom>
          <a:ln w="0">
            <a:noFill/>
          </a:ln>
        </p:spPr>
      </p:pic>
      <p:sp>
        <p:nvSpPr>
          <p:cNvPr id="120" name="TextBox 11"/>
          <p:cNvSpPr/>
          <p:nvPr/>
        </p:nvSpPr>
        <p:spPr>
          <a:xfrm>
            <a:off x="122760" y="3509640"/>
            <a:ext cx="4266720" cy="45540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pPr>
            <a:r>
              <a:rPr b="1" lang="en-US" sz="2400" strike="noStrike" u="none">
                <a:solidFill>
                  <a:srgbClr val="ffff00"/>
                </a:solidFill>
                <a:uFillTx/>
                <a:latin typeface="Bookman Old Style"/>
              </a:rPr>
              <a:t>Wheat Field</a:t>
            </a:r>
            <a:endParaRPr b="0" lang="en-US" sz="2400" strike="noStrike" u="none">
              <a:solidFill>
                <a:srgbClr val="ffffff"/>
              </a:solidFill>
              <a:uFillTx/>
              <a:latin typeface="Arial"/>
            </a:endParaRPr>
          </a:p>
        </p:txBody>
      </p:sp>
      <p:sp>
        <p:nvSpPr>
          <p:cNvPr id="121" name="TextBox 12"/>
          <p:cNvSpPr/>
          <p:nvPr/>
        </p:nvSpPr>
        <p:spPr>
          <a:xfrm>
            <a:off x="4555440" y="3581280"/>
            <a:ext cx="4266720" cy="45540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pPr>
            <a:r>
              <a:rPr b="1" lang="en-US" sz="2400" strike="noStrike" u="none">
                <a:solidFill>
                  <a:srgbClr val="ffff00"/>
                </a:solidFill>
                <a:uFillTx/>
                <a:latin typeface="Bookman Old Style"/>
              </a:rPr>
              <a:t>Olive Trees</a:t>
            </a:r>
            <a:endParaRPr b="0" lang="en-US" sz="2400" strike="noStrike" u="none">
              <a:solidFill>
                <a:srgbClr val="ffffff"/>
              </a:solidFill>
              <a:uFillTx/>
              <a:latin typeface="Arial"/>
            </a:endParaRPr>
          </a:p>
        </p:txBody>
      </p:sp>
    </p:spTree>
  </p:cSld>
  <p:transition spd="slow">
    <p:wedge/>
  </p:transition>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2" name="TextBox 4"/>
          <p:cNvSpPr/>
          <p:nvPr/>
        </p:nvSpPr>
        <p:spPr>
          <a:xfrm>
            <a:off x="147240" y="304920"/>
            <a:ext cx="8158320" cy="45540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pPr>
            <a:r>
              <a:rPr b="1" lang="en-US" sz="2400" strike="noStrike" u="none">
                <a:solidFill>
                  <a:srgbClr val="ffff00"/>
                </a:solidFill>
                <a:uFillTx/>
                <a:latin typeface="Bookman Old Style"/>
              </a:rPr>
              <a:t>Powerful Acts of Faith #1: 1 Kings 15:6-10</a:t>
            </a:r>
            <a:endParaRPr b="0" lang="en-US" sz="2400" strike="noStrike" u="none">
              <a:solidFill>
                <a:srgbClr val="ffffff"/>
              </a:solidFill>
              <a:uFillTx/>
              <a:latin typeface="Arial"/>
            </a:endParaRPr>
          </a:p>
        </p:txBody>
      </p:sp>
      <p:sp>
        <p:nvSpPr>
          <p:cNvPr id="123" name="TextBox 5"/>
          <p:cNvSpPr/>
          <p:nvPr/>
        </p:nvSpPr>
        <p:spPr>
          <a:xfrm>
            <a:off x="685800" y="1448640"/>
            <a:ext cx="2437920" cy="969840"/>
          </a:xfrm>
          <a:prstGeom prst="rect">
            <a:avLst/>
          </a:prstGeom>
          <a:noFill/>
          <a:ln w="0">
            <a:noFill/>
          </a:ln>
        </p:spPr>
        <p:style>
          <a:lnRef idx="0"/>
          <a:fillRef idx="0"/>
          <a:effectRef idx="0"/>
          <a:fontRef idx="minor"/>
        </p:style>
        <p:txBody>
          <a:bodyPr lIns="90000" rIns="90000" tIns="45000" bIns="45000" anchor="t">
            <a:spAutoFit/>
          </a:bodyPr>
          <a:p>
            <a:pPr>
              <a:lnSpc>
                <a:spcPct val="107000"/>
              </a:lnSpc>
              <a:spcBef>
                <a:spcPts val="201"/>
              </a:spcBef>
            </a:pPr>
            <a:r>
              <a:rPr b="1" i="1" lang="en-US" sz="1800" strike="noStrike" u="none">
                <a:solidFill>
                  <a:schemeClr val="lt1">
                    <a:lumMod val="20000"/>
                    <a:lumOff val="80000"/>
                  </a:schemeClr>
                </a:solidFill>
                <a:uFillTx/>
                <a:latin typeface="Aptos"/>
                <a:ea typeface="Times New Roman"/>
              </a:rPr>
              <a:t>What happens here  is just horrific</a:t>
            </a:r>
            <a:endParaRPr b="0" lang="en-US" sz="1800" strike="noStrike" u="none">
              <a:solidFill>
                <a:srgbClr val="ffffff"/>
              </a:solidFill>
              <a:uFillTx/>
              <a:latin typeface="Arial"/>
            </a:endParaRPr>
          </a:p>
        </p:txBody>
      </p:sp>
      <p:sp>
        <p:nvSpPr>
          <p:cNvPr id="124" name="TextBox 12"/>
          <p:cNvSpPr/>
          <p:nvPr/>
        </p:nvSpPr>
        <p:spPr>
          <a:xfrm>
            <a:off x="372960" y="2666880"/>
            <a:ext cx="8158320" cy="3884040"/>
          </a:xfrm>
          <a:prstGeom prst="rect">
            <a:avLst/>
          </a:prstGeom>
          <a:noFill/>
          <a:ln w="0">
            <a:noFill/>
          </a:ln>
        </p:spPr>
        <p:style>
          <a:lnRef idx="0"/>
          <a:fillRef idx="0"/>
          <a:effectRef idx="0"/>
          <a:fontRef idx="minor"/>
        </p:style>
        <p:txBody>
          <a:bodyPr lIns="90000" rIns="90000" tIns="45000" bIns="45000" anchor="t">
            <a:spAutoFit/>
          </a:bodyPr>
          <a:p>
            <a:pPr>
              <a:lnSpc>
                <a:spcPct val="107000"/>
              </a:lnSpc>
              <a:spcAft>
                <a:spcPts val="799"/>
              </a:spcAft>
            </a:pPr>
            <a:r>
              <a:rPr b="1" lang="en-US" sz="1600" strike="noStrike" u="none" baseline="30000">
                <a:solidFill>
                  <a:schemeClr val="accent6"/>
                </a:solidFill>
                <a:uFillTx/>
                <a:latin typeface="Aptos"/>
                <a:ea typeface="Aptos"/>
              </a:rPr>
              <a:t>6 </a:t>
            </a:r>
            <a:r>
              <a:rPr b="0" lang="en-US" sz="1600" strike="noStrike" u="none">
                <a:solidFill>
                  <a:schemeClr val="accent6"/>
                </a:solidFill>
                <a:uFillTx/>
                <a:latin typeface="Aptos"/>
                <a:ea typeface="Aptos"/>
              </a:rPr>
              <a:t>Then the Philistines said, Who hath done this? And they answered, Samson, the son in law of the Timnite, because he had taken his wife, and given her to his companion. And the Philistines came up, and burnt her and her father with fire.</a:t>
            </a:r>
            <a:endParaRPr b="0" lang="en-US" sz="1600" strike="noStrike" u="none">
              <a:solidFill>
                <a:srgbClr val="ffffff"/>
              </a:solidFill>
              <a:uFillTx/>
              <a:latin typeface="Arial"/>
            </a:endParaRPr>
          </a:p>
          <a:p>
            <a:pPr>
              <a:lnSpc>
                <a:spcPct val="107000"/>
              </a:lnSpc>
              <a:spcAft>
                <a:spcPts val="799"/>
              </a:spcAft>
            </a:pPr>
            <a:r>
              <a:rPr b="1" lang="en-US" sz="1600" strike="noStrike" u="none" baseline="30000">
                <a:solidFill>
                  <a:schemeClr val="accent6"/>
                </a:solidFill>
                <a:uFillTx/>
                <a:latin typeface="Aptos"/>
                <a:ea typeface="Aptos"/>
              </a:rPr>
              <a:t>7 </a:t>
            </a:r>
            <a:r>
              <a:rPr b="0" lang="en-US" sz="1600" strike="noStrike" u="none">
                <a:solidFill>
                  <a:schemeClr val="accent6"/>
                </a:solidFill>
                <a:uFillTx/>
                <a:latin typeface="Aptos"/>
                <a:ea typeface="Aptos"/>
              </a:rPr>
              <a:t>And Samson said unto them, Though ye have done this, yet will I be avenged of you, and after that I will cease.</a:t>
            </a:r>
            <a:endParaRPr b="0" lang="en-US" sz="1600" strike="noStrike" u="none">
              <a:solidFill>
                <a:srgbClr val="ffffff"/>
              </a:solidFill>
              <a:uFillTx/>
              <a:latin typeface="Arial"/>
            </a:endParaRPr>
          </a:p>
          <a:p>
            <a:pPr>
              <a:lnSpc>
                <a:spcPct val="107000"/>
              </a:lnSpc>
              <a:spcAft>
                <a:spcPts val="799"/>
              </a:spcAft>
            </a:pPr>
            <a:r>
              <a:rPr b="1" lang="en-US" sz="1600" strike="noStrike" u="none" baseline="30000">
                <a:solidFill>
                  <a:schemeClr val="accent6"/>
                </a:solidFill>
                <a:uFillTx/>
                <a:latin typeface="Aptos"/>
                <a:ea typeface="Aptos"/>
              </a:rPr>
              <a:t>8 </a:t>
            </a:r>
            <a:r>
              <a:rPr b="0" lang="en-US" sz="1600" strike="noStrike" u="none">
                <a:solidFill>
                  <a:schemeClr val="accent6"/>
                </a:solidFill>
                <a:uFillTx/>
                <a:latin typeface="Aptos"/>
                <a:ea typeface="Aptos"/>
              </a:rPr>
              <a:t>And he smote them hip and thigh with a great slaughter: and he went down and dwelt in the top of the rock Etam.</a:t>
            </a:r>
            <a:endParaRPr b="0" lang="en-US" sz="1600" strike="noStrike" u="none">
              <a:solidFill>
                <a:srgbClr val="ffffff"/>
              </a:solidFill>
              <a:uFillTx/>
              <a:latin typeface="Arial"/>
            </a:endParaRPr>
          </a:p>
          <a:p>
            <a:pPr>
              <a:lnSpc>
                <a:spcPct val="107000"/>
              </a:lnSpc>
              <a:spcAft>
                <a:spcPts val="799"/>
              </a:spcAft>
            </a:pPr>
            <a:r>
              <a:rPr b="1" lang="en-US" sz="1600" strike="noStrike" u="none" baseline="30000">
                <a:solidFill>
                  <a:schemeClr val="accent6"/>
                </a:solidFill>
                <a:uFillTx/>
                <a:latin typeface="Aptos"/>
                <a:ea typeface="Aptos"/>
              </a:rPr>
              <a:t>9 </a:t>
            </a:r>
            <a:r>
              <a:rPr b="0" lang="en-US" sz="1600" strike="noStrike" u="none">
                <a:solidFill>
                  <a:schemeClr val="accent6"/>
                </a:solidFill>
                <a:uFillTx/>
                <a:latin typeface="Aptos"/>
                <a:ea typeface="Aptos"/>
              </a:rPr>
              <a:t>Then the Philistines went up, and pitched in Judah, and spread themselves in Lehi.</a:t>
            </a:r>
            <a:endParaRPr b="0" lang="en-US" sz="1600" strike="noStrike" u="none">
              <a:solidFill>
                <a:srgbClr val="ffffff"/>
              </a:solidFill>
              <a:uFillTx/>
              <a:latin typeface="Arial"/>
            </a:endParaRPr>
          </a:p>
          <a:p>
            <a:pPr>
              <a:lnSpc>
                <a:spcPct val="107000"/>
              </a:lnSpc>
              <a:spcAft>
                <a:spcPts val="799"/>
              </a:spcAft>
            </a:pPr>
            <a:r>
              <a:rPr b="1" lang="en-US" sz="1600" strike="noStrike" u="none" baseline="30000">
                <a:solidFill>
                  <a:schemeClr val="accent6"/>
                </a:solidFill>
                <a:uFillTx/>
                <a:latin typeface="Aptos"/>
                <a:ea typeface="Aptos"/>
              </a:rPr>
              <a:t>10 </a:t>
            </a:r>
            <a:r>
              <a:rPr b="0" lang="en-US" sz="1600" strike="noStrike" u="none">
                <a:solidFill>
                  <a:schemeClr val="accent6"/>
                </a:solidFill>
                <a:uFillTx/>
                <a:latin typeface="Aptos"/>
                <a:ea typeface="Aptos"/>
              </a:rPr>
              <a:t>And the men of Judah said, Why are ye come up against us? And they answered, To bind Samson are we come up, to do to him as he hath done to us.</a:t>
            </a:r>
            <a:endParaRPr b="0" lang="en-US" sz="1600" strike="noStrike" u="none">
              <a:solidFill>
                <a:srgbClr val="ffffff"/>
              </a:solidFill>
              <a:uFillTx/>
              <a:latin typeface="Arial"/>
            </a:endParaRPr>
          </a:p>
        </p:txBody>
      </p:sp>
      <p:pic>
        <p:nvPicPr>
          <p:cNvPr id="125" name="Picture 2" descr="Samson Bible Stories | Epic Bible Tales"/>
          <p:cNvPicPr/>
          <p:nvPr/>
        </p:nvPicPr>
        <p:blipFill>
          <a:blip r:embed="rId1"/>
          <a:stretch/>
        </p:blipFill>
        <p:spPr>
          <a:xfrm>
            <a:off x="3276720" y="1143000"/>
            <a:ext cx="2571480" cy="1285560"/>
          </a:xfrm>
          <a:prstGeom prst="rect">
            <a:avLst/>
          </a:prstGeom>
          <a:ln w="0">
            <a:noFill/>
          </a:ln>
        </p:spPr>
      </p:pic>
      <p:sp>
        <p:nvSpPr>
          <p:cNvPr id="126" name="TextBox 16"/>
          <p:cNvSpPr/>
          <p:nvPr/>
        </p:nvSpPr>
        <p:spPr>
          <a:xfrm>
            <a:off x="3266640" y="754920"/>
            <a:ext cx="3962160" cy="383040"/>
          </a:xfrm>
          <a:prstGeom prst="rect">
            <a:avLst/>
          </a:prstGeom>
          <a:noFill/>
          <a:ln w="0">
            <a:noFill/>
          </a:ln>
        </p:spPr>
        <p:style>
          <a:lnRef idx="0"/>
          <a:fillRef idx="0"/>
          <a:effectRef idx="0"/>
          <a:fontRef idx="minor"/>
        </p:style>
        <p:txBody>
          <a:bodyPr lIns="90000" rIns="90000" tIns="45000" bIns="45000" anchor="t">
            <a:spAutoFit/>
          </a:bodyPr>
          <a:p>
            <a:pPr>
              <a:lnSpc>
                <a:spcPct val="107000"/>
              </a:lnSpc>
              <a:spcBef>
                <a:spcPts val="201"/>
              </a:spcBef>
            </a:pPr>
            <a:r>
              <a:rPr b="1" i="1" lang="en-US" sz="1800" strike="noStrike" u="none">
                <a:solidFill>
                  <a:schemeClr val="lt1">
                    <a:lumMod val="20000"/>
                    <a:lumOff val="80000"/>
                  </a:schemeClr>
                </a:solidFill>
                <a:uFillTx/>
                <a:latin typeface="Aptos"/>
                <a:ea typeface="Times New Roman"/>
              </a:rPr>
              <a:t>Samson’s countenance</a:t>
            </a:r>
            <a:endParaRPr b="0" lang="en-US" sz="1800" strike="noStrike" u="none">
              <a:solidFill>
                <a:srgbClr val="ffffff"/>
              </a:solidFill>
              <a:uFillTx/>
              <a:latin typeface="Arial"/>
            </a:endParaRPr>
          </a:p>
        </p:txBody>
      </p:sp>
      <p:sp>
        <p:nvSpPr>
          <p:cNvPr id="127" name="TextBox 18"/>
          <p:cNvSpPr/>
          <p:nvPr/>
        </p:nvSpPr>
        <p:spPr>
          <a:xfrm>
            <a:off x="6093360" y="1448640"/>
            <a:ext cx="2437920" cy="969840"/>
          </a:xfrm>
          <a:prstGeom prst="rect">
            <a:avLst/>
          </a:prstGeom>
          <a:noFill/>
          <a:ln w="0">
            <a:noFill/>
          </a:ln>
        </p:spPr>
        <p:style>
          <a:lnRef idx="0"/>
          <a:fillRef idx="0"/>
          <a:effectRef idx="0"/>
          <a:fontRef idx="minor"/>
        </p:style>
        <p:txBody>
          <a:bodyPr lIns="90000" rIns="90000" tIns="45000" bIns="45000" anchor="t">
            <a:spAutoFit/>
          </a:bodyPr>
          <a:p>
            <a:pPr>
              <a:lnSpc>
                <a:spcPct val="107000"/>
              </a:lnSpc>
              <a:spcBef>
                <a:spcPts val="201"/>
              </a:spcBef>
            </a:pPr>
            <a:r>
              <a:rPr b="1" i="1" lang="en-US" sz="1800" strike="noStrike" u="none">
                <a:solidFill>
                  <a:schemeClr val="lt1">
                    <a:lumMod val="20000"/>
                    <a:lumOff val="80000"/>
                  </a:schemeClr>
                </a:solidFill>
                <a:uFillTx/>
                <a:latin typeface="Aptos"/>
                <a:ea typeface="Times New Roman"/>
              </a:rPr>
              <a:t>Just imagine what Samson was feeling</a:t>
            </a:r>
            <a:endParaRPr b="0" lang="en-US" sz="1800" strike="noStrike" u="none">
              <a:solidFill>
                <a:srgbClr val="ffffff"/>
              </a:solidFill>
              <a:uFillTx/>
              <a:latin typeface="Arial"/>
            </a:endParaRPr>
          </a:p>
        </p:txBody>
      </p:sp>
    </p:spTree>
  </p:cSld>
  <p:transition spd="slow">
    <p:wedge/>
  </p:transition>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TextBox 3"/>
          <p:cNvSpPr/>
          <p:nvPr/>
        </p:nvSpPr>
        <p:spPr>
          <a:xfrm>
            <a:off x="147240" y="304920"/>
            <a:ext cx="8158320" cy="45540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pPr>
            <a:r>
              <a:rPr b="1" lang="en-US" sz="2400" strike="noStrike" u="none">
                <a:solidFill>
                  <a:srgbClr val="ffff00"/>
                </a:solidFill>
                <a:uFillTx/>
                <a:latin typeface="Bookman Old Style"/>
              </a:rPr>
              <a:t>Powerful Acts of Faith #1: 1 Kings 15:11-16</a:t>
            </a:r>
            <a:endParaRPr b="0" lang="en-US" sz="2400" strike="noStrike" u="none">
              <a:solidFill>
                <a:srgbClr val="ffffff"/>
              </a:solidFill>
              <a:uFillTx/>
              <a:latin typeface="Arial"/>
            </a:endParaRPr>
          </a:p>
        </p:txBody>
      </p:sp>
      <p:sp>
        <p:nvSpPr>
          <p:cNvPr id="129" name="TextBox 4"/>
          <p:cNvSpPr/>
          <p:nvPr/>
        </p:nvSpPr>
        <p:spPr>
          <a:xfrm>
            <a:off x="228600" y="1066680"/>
            <a:ext cx="8844120" cy="383040"/>
          </a:xfrm>
          <a:prstGeom prst="rect">
            <a:avLst/>
          </a:prstGeom>
          <a:noFill/>
          <a:ln w="0">
            <a:noFill/>
          </a:ln>
        </p:spPr>
        <p:style>
          <a:lnRef idx="0"/>
          <a:fillRef idx="0"/>
          <a:effectRef idx="0"/>
          <a:fontRef idx="minor"/>
        </p:style>
        <p:txBody>
          <a:bodyPr lIns="90000" rIns="90000" tIns="45000" bIns="45000" anchor="t">
            <a:spAutoFit/>
          </a:bodyPr>
          <a:p>
            <a:pPr>
              <a:lnSpc>
                <a:spcPct val="107000"/>
              </a:lnSpc>
              <a:spcBef>
                <a:spcPts val="201"/>
              </a:spcBef>
            </a:pPr>
            <a:r>
              <a:rPr b="1" i="1" lang="en-US" sz="1800" strike="noStrike" u="none" baseline="30000">
                <a:solidFill>
                  <a:schemeClr val="lt1">
                    <a:lumMod val="20000"/>
                    <a:lumOff val="80000"/>
                  </a:schemeClr>
                </a:solidFill>
                <a:uFillTx/>
                <a:latin typeface="Aptos"/>
                <a:ea typeface="Times New Roman"/>
              </a:rPr>
              <a:t>It takes both strength and stamina to slay 1000 men – a lot of it</a:t>
            </a:r>
            <a:endParaRPr b="0" lang="en-US" sz="1800" strike="noStrike" u="none">
              <a:solidFill>
                <a:srgbClr val="ffffff"/>
              </a:solidFill>
              <a:uFillTx/>
              <a:latin typeface="Arial"/>
            </a:endParaRPr>
          </a:p>
        </p:txBody>
      </p:sp>
      <p:pic>
        <p:nvPicPr>
          <p:cNvPr id="130" name="Picture 6" descr="Jawbone (instrument) - Wikipedia"/>
          <p:cNvPicPr/>
          <p:nvPr/>
        </p:nvPicPr>
        <p:blipFill>
          <a:blip r:embed="rId1"/>
          <a:stretch/>
        </p:blipFill>
        <p:spPr>
          <a:xfrm>
            <a:off x="6753960" y="739800"/>
            <a:ext cx="1294920" cy="679320"/>
          </a:xfrm>
          <a:prstGeom prst="rect">
            <a:avLst/>
          </a:prstGeom>
          <a:ln w="0">
            <a:noFill/>
          </a:ln>
        </p:spPr>
      </p:pic>
      <p:sp>
        <p:nvSpPr>
          <p:cNvPr id="131" name="TextBox 10"/>
          <p:cNvSpPr/>
          <p:nvPr/>
        </p:nvSpPr>
        <p:spPr>
          <a:xfrm>
            <a:off x="228600" y="5459760"/>
            <a:ext cx="2895120" cy="1392840"/>
          </a:xfrm>
          <a:prstGeom prst="rect">
            <a:avLst/>
          </a:prstGeom>
          <a:noFill/>
          <a:ln w="0">
            <a:noFill/>
          </a:ln>
        </p:spPr>
        <p:style>
          <a:lnRef idx="0"/>
          <a:fillRef idx="0"/>
          <a:effectRef idx="0"/>
          <a:fontRef idx="minor"/>
        </p:style>
        <p:txBody>
          <a:bodyPr lIns="90000" rIns="90000" tIns="45000" bIns="45000" anchor="t">
            <a:spAutoFit/>
          </a:bodyPr>
          <a:p>
            <a:pPr>
              <a:lnSpc>
                <a:spcPct val="107000"/>
              </a:lnSpc>
              <a:spcAft>
                <a:spcPts val="799"/>
              </a:spcAft>
            </a:pPr>
            <a:r>
              <a:rPr b="1" lang="en-US" sz="1600" strike="noStrike" u="none" baseline="30000">
                <a:solidFill>
                  <a:schemeClr val="lt1">
                    <a:lumMod val="20000"/>
                    <a:lumOff val="80000"/>
                  </a:schemeClr>
                </a:solidFill>
                <a:uFillTx/>
                <a:latin typeface="Aptos"/>
                <a:ea typeface="Aptos"/>
              </a:rPr>
              <a:t>16 </a:t>
            </a:r>
            <a:r>
              <a:rPr b="0" lang="en-US" sz="1600" strike="noStrike" u="none">
                <a:solidFill>
                  <a:schemeClr val="lt1">
                    <a:lumMod val="20000"/>
                    <a:lumOff val="80000"/>
                  </a:schemeClr>
                </a:solidFill>
                <a:uFillTx/>
                <a:latin typeface="Aptos"/>
                <a:ea typeface="Aptos"/>
              </a:rPr>
              <a:t>And Samson said, With the jawbone of an ass, heaps upon heaps, with the jaw of an ass have I slain a thousand men.</a:t>
            </a:r>
            <a:endParaRPr b="0" lang="en-US" sz="1600" strike="noStrike" u="none">
              <a:solidFill>
                <a:srgbClr val="ffffff"/>
              </a:solidFill>
              <a:uFillTx/>
              <a:latin typeface="Arial"/>
            </a:endParaRPr>
          </a:p>
        </p:txBody>
      </p:sp>
      <p:pic>
        <p:nvPicPr>
          <p:cNvPr id="132" name="Picture 2" descr="Movie Review: “Samson” needed a better ..."/>
          <p:cNvPicPr/>
          <p:nvPr/>
        </p:nvPicPr>
        <p:blipFill>
          <a:blip r:embed="rId2"/>
          <a:stretch/>
        </p:blipFill>
        <p:spPr>
          <a:xfrm>
            <a:off x="3429720" y="5420160"/>
            <a:ext cx="2283840" cy="1216080"/>
          </a:xfrm>
          <a:prstGeom prst="rect">
            <a:avLst/>
          </a:prstGeom>
          <a:ln w="0">
            <a:noFill/>
          </a:ln>
        </p:spPr>
      </p:pic>
      <p:sp>
        <p:nvSpPr>
          <p:cNvPr id="133" name="TextBox 5"/>
          <p:cNvSpPr/>
          <p:nvPr/>
        </p:nvSpPr>
        <p:spPr>
          <a:xfrm>
            <a:off x="162000" y="1371600"/>
            <a:ext cx="8158320" cy="3919320"/>
          </a:xfrm>
          <a:prstGeom prst="rect">
            <a:avLst/>
          </a:prstGeom>
          <a:noFill/>
          <a:ln w="0">
            <a:noFill/>
          </a:ln>
        </p:spPr>
        <p:style>
          <a:lnRef idx="0"/>
          <a:fillRef idx="0"/>
          <a:effectRef idx="0"/>
          <a:fontRef idx="minor"/>
        </p:style>
        <p:txBody>
          <a:bodyPr lIns="90000" rIns="90000" tIns="45000" bIns="45000" anchor="t">
            <a:spAutoFit/>
          </a:bodyPr>
          <a:p>
            <a:pPr>
              <a:lnSpc>
                <a:spcPct val="107000"/>
              </a:lnSpc>
              <a:spcAft>
                <a:spcPts val="799"/>
              </a:spcAft>
            </a:pPr>
            <a:r>
              <a:rPr b="1" lang="en-US" sz="1400" strike="noStrike" u="none" baseline="30000">
                <a:solidFill>
                  <a:schemeClr val="accent6"/>
                </a:solidFill>
                <a:uFillTx/>
                <a:latin typeface="Aptos"/>
                <a:ea typeface="Aptos"/>
              </a:rPr>
              <a:t>11 </a:t>
            </a:r>
            <a:r>
              <a:rPr b="0" lang="en-US" sz="1400" strike="noStrike" u="none">
                <a:solidFill>
                  <a:schemeClr val="accent6"/>
                </a:solidFill>
                <a:uFillTx/>
                <a:latin typeface="Aptos"/>
                <a:ea typeface="Aptos"/>
              </a:rPr>
              <a:t>Then three thousand men of Judah went to the top of the rock Etam, and said to Samson, Knowest thou not that the Philistines are rulers over us? what is this that thou hast done unto us? And he said unto them, As they did unto me, so have I done unto them.</a:t>
            </a:r>
            <a:endParaRPr b="0" lang="en-US" sz="1400" strike="noStrike" u="none">
              <a:solidFill>
                <a:srgbClr val="ffffff"/>
              </a:solidFill>
              <a:uFillTx/>
              <a:latin typeface="Arial"/>
            </a:endParaRPr>
          </a:p>
          <a:p>
            <a:pPr>
              <a:lnSpc>
                <a:spcPct val="107000"/>
              </a:lnSpc>
              <a:spcAft>
                <a:spcPts val="799"/>
              </a:spcAft>
            </a:pPr>
            <a:r>
              <a:rPr b="1" lang="en-US" sz="1400" strike="noStrike" u="none" baseline="30000">
                <a:solidFill>
                  <a:schemeClr val="accent6"/>
                </a:solidFill>
                <a:uFillTx/>
                <a:latin typeface="Aptos"/>
                <a:ea typeface="Aptos"/>
              </a:rPr>
              <a:t>12 </a:t>
            </a:r>
            <a:r>
              <a:rPr b="0" lang="en-US" sz="1400" strike="noStrike" u="none">
                <a:solidFill>
                  <a:schemeClr val="accent6"/>
                </a:solidFill>
                <a:uFillTx/>
                <a:latin typeface="Aptos"/>
                <a:ea typeface="Aptos"/>
              </a:rPr>
              <a:t>And they said unto him, We are come down to bind thee, that we may deliver thee into the hand of the Philistines. And Samson said unto them, Swear unto me, that ye will not fall upon me yourselves.</a:t>
            </a:r>
            <a:endParaRPr b="0" lang="en-US" sz="1400" strike="noStrike" u="none">
              <a:solidFill>
                <a:srgbClr val="ffffff"/>
              </a:solidFill>
              <a:uFillTx/>
              <a:latin typeface="Arial"/>
            </a:endParaRPr>
          </a:p>
          <a:p>
            <a:pPr>
              <a:lnSpc>
                <a:spcPct val="107000"/>
              </a:lnSpc>
              <a:spcAft>
                <a:spcPts val="799"/>
              </a:spcAft>
            </a:pPr>
            <a:r>
              <a:rPr b="1" lang="en-US" sz="1400" strike="noStrike" u="none" baseline="30000">
                <a:solidFill>
                  <a:schemeClr val="accent6"/>
                </a:solidFill>
                <a:uFillTx/>
                <a:latin typeface="Aptos"/>
                <a:ea typeface="Aptos"/>
              </a:rPr>
              <a:t>13 </a:t>
            </a:r>
            <a:r>
              <a:rPr b="0" lang="en-US" sz="1400" strike="noStrike" u="none">
                <a:solidFill>
                  <a:schemeClr val="accent6"/>
                </a:solidFill>
                <a:uFillTx/>
                <a:latin typeface="Aptos"/>
                <a:ea typeface="Aptos"/>
              </a:rPr>
              <a:t>And they spake unto him, saying, No; but we will bind thee fast, and deliver thee into their hand: but surely we will not kill thee. And they bound him with two new cords, and brought him up from the rock.</a:t>
            </a:r>
            <a:endParaRPr b="0" lang="en-US" sz="1400" strike="noStrike" u="none">
              <a:solidFill>
                <a:srgbClr val="ffffff"/>
              </a:solidFill>
              <a:uFillTx/>
              <a:latin typeface="Arial"/>
            </a:endParaRPr>
          </a:p>
          <a:p>
            <a:pPr>
              <a:lnSpc>
                <a:spcPct val="107000"/>
              </a:lnSpc>
              <a:spcAft>
                <a:spcPts val="799"/>
              </a:spcAft>
            </a:pPr>
            <a:r>
              <a:rPr b="1" lang="en-US" sz="1400" strike="noStrike" u="none" baseline="30000">
                <a:solidFill>
                  <a:schemeClr val="accent6"/>
                </a:solidFill>
                <a:uFillTx/>
                <a:latin typeface="Aptos"/>
                <a:ea typeface="Aptos"/>
              </a:rPr>
              <a:t>14 </a:t>
            </a:r>
            <a:r>
              <a:rPr b="0" lang="en-US" sz="1400" strike="noStrike" u="none">
                <a:solidFill>
                  <a:schemeClr val="accent6"/>
                </a:solidFill>
                <a:uFillTx/>
                <a:latin typeface="Aptos"/>
                <a:ea typeface="Aptos"/>
              </a:rPr>
              <a:t>And when he came unto Lehi, the Philistines shouted against him: and the Spirit of the Lord came mightily upon him, and the cords that were upon his arms became as flax that was burnt with fire, and his bands loosed from off his hands.</a:t>
            </a:r>
            <a:endParaRPr b="0" lang="en-US" sz="1400" strike="noStrike" u="none">
              <a:solidFill>
                <a:srgbClr val="ffffff"/>
              </a:solidFill>
              <a:uFillTx/>
              <a:latin typeface="Arial"/>
            </a:endParaRPr>
          </a:p>
          <a:p>
            <a:pPr>
              <a:lnSpc>
                <a:spcPct val="107000"/>
              </a:lnSpc>
              <a:spcAft>
                <a:spcPts val="799"/>
              </a:spcAft>
            </a:pPr>
            <a:r>
              <a:rPr b="1" lang="en-US" sz="1400" strike="noStrike" u="none" baseline="30000">
                <a:solidFill>
                  <a:schemeClr val="accent6"/>
                </a:solidFill>
                <a:uFillTx/>
                <a:latin typeface="Aptos"/>
                <a:ea typeface="Aptos"/>
              </a:rPr>
              <a:t>15 </a:t>
            </a:r>
            <a:r>
              <a:rPr b="0" lang="en-US" sz="1400" strike="noStrike" u="none">
                <a:solidFill>
                  <a:schemeClr val="accent6"/>
                </a:solidFill>
                <a:uFillTx/>
                <a:latin typeface="Aptos"/>
                <a:ea typeface="Aptos"/>
              </a:rPr>
              <a:t>And he found a new jawbone of an ass, and put forth his hand, and took it, and slew a thousand men therewith.</a:t>
            </a:r>
            <a:endParaRPr b="0" lang="en-US" sz="1400" strike="noStrike" u="none">
              <a:solidFill>
                <a:srgbClr val="ffffff"/>
              </a:solidFill>
              <a:uFillTx/>
              <a:latin typeface="Arial"/>
            </a:endParaRPr>
          </a:p>
        </p:txBody>
      </p:sp>
    </p:spTree>
  </p:cSld>
  <p:transition spd="slow">
    <p:wedge/>
  </p:transition>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4" name="TextBox 3"/>
          <p:cNvSpPr/>
          <p:nvPr/>
        </p:nvSpPr>
        <p:spPr>
          <a:xfrm>
            <a:off x="147240" y="304920"/>
            <a:ext cx="8158320" cy="45540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pPr>
            <a:r>
              <a:rPr b="1" lang="en-US" sz="2400" strike="noStrike" u="none">
                <a:solidFill>
                  <a:srgbClr val="ffff00"/>
                </a:solidFill>
                <a:uFillTx/>
                <a:latin typeface="Bookman Old Style"/>
              </a:rPr>
              <a:t>Powerful Acts of Faith #1: 1 Kings 15:17-20</a:t>
            </a:r>
            <a:endParaRPr b="0" lang="en-US" sz="2400" strike="noStrike" u="none">
              <a:solidFill>
                <a:srgbClr val="ffffff"/>
              </a:solidFill>
              <a:uFillTx/>
              <a:latin typeface="Arial"/>
            </a:endParaRPr>
          </a:p>
        </p:txBody>
      </p:sp>
      <p:sp>
        <p:nvSpPr>
          <p:cNvPr id="135" name="TextBox 4"/>
          <p:cNvSpPr/>
          <p:nvPr/>
        </p:nvSpPr>
        <p:spPr>
          <a:xfrm>
            <a:off x="228600" y="1066680"/>
            <a:ext cx="4343040" cy="2194560"/>
          </a:xfrm>
          <a:prstGeom prst="rect">
            <a:avLst/>
          </a:prstGeom>
          <a:noFill/>
          <a:ln w="0">
            <a:noFill/>
          </a:ln>
        </p:spPr>
        <p:style>
          <a:lnRef idx="0"/>
          <a:fillRef idx="0"/>
          <a:effectRef idx="0"/>
          <a:fontRef idx="minor"/>
        </p:style>
        <p:txBody>
          <a:bodyPr lIns="90000" rIns="90000" tIns="45000" bIns="45000" anchor="t">
            <a:spAutoFit/>
          </a:bodyPr>
          <a:p>
            <a:pPr>
              <a:lnSpc>
                <a:spcPct val="107000"/>
              </a:lnSpc>
              <a:spcBef>
                <a:spcPts val="201"/>
              </a:spcBef>
            </a:pPr>
            <a:r>
              <a:rPr b="1" i="1" lang="en-US" sz="1800" strike="noStrike" u="none">
                <a:solidFill>
                  <a:schemeClr val="lt1">
                    <a:lumMod val="20000"/>
                    <a:lumOff val="80000"/>
                  </a:schemeClr>
                </a:solidFill>
                <a:uFillTx/>
                <a:latin typeface="Aptos"/>
                <a:ea typeface="Times New Roman"/>
              </a:rPr>
              <a:t>Samsons strength did not extend to water – he still needed it</a:t>
            </a:r>
            <a:endParaRPr b="0" lang="en-US" sz="1800" strike="noStrike" u="none">
              <a:solidFill>
                <a:srgbClr val="ffffff"/>
              </a:solidFill>
              <a:uFillTx/>
              <a:latin typeface="Arial"/>
            </a:endParaRPr>
          </a:p>
          <a:p>
            <a:pPr>
              <a:lnSpc>
                <a:spcPct val="107000"/>
              </a:lnSpc>
              <a:spcBef>
                <a:spcPts val="201"/>
              </a:spcBef>
            </a:pPr>
            <a:r>
              <a:rPr b="1" i="1" lang="en-US" sz="1800" strike="noStrike" u="none">
                <a:solidFill>
                  <a:schemeClr val="lt1">
                    <a:lumMod val="20000"/>
                    <a:lumOff val="80000"/>
                  </a:schemeClr>
                </a:solidFill>
                <a:uFillTx/>
                <a:latin typeface="Aptos"/>
                <a:ea typeface="Times New Roman"/>
              </a:rPr>
              <a:t>Samson was quick to accuse the Lord</a:t>
            </a:r>
            <a:endParaRPr b="0" lang="en-US" sz="1800" strike="noStrike" u="none">
              <a:solidFill>
                <a:srgbClr val="ffffff"/>
              </a:solidFill>
              <a:uFillTx/>
              <a:latin typeface="Arial"/>
            </a:endParaRPr>
          </a:p>
          <a:p>
            <a:pPr>
              <a:lnSpc>
                <a:spcPct val="107000"/>
              </a:lnSpc>
              <a:spcBef>
                <a:spcPts val="201"/>
              </a:spcBef>
            </a:pPr>
            <a:r>
              <a:rPr b="1" i="1" lang="en-US" sz="1800" strike="noStrike" u="none">
                <a:solidFill>
                  <a:schemeClr val="lt1">
                    <a:lumMod val="20000"/>
                    <a:lumOff val="80000"/>
                  </a:schemeClr>
                </a:solidFill>
                <a:uFillTx/>
                <a:latin typeface="Aptos"/>
                <a:ea typeface="Times New Roman"/>
              </a:rPr>
              <a:t>God caused water to come from a hollow place in the rocks</a:t>
            </a:r>
            <a:endParaRPr b="0" lang="en-US" sz="1800" strike="noStrike" u="none">
              <a:solidFill>
                <a:srgbClr val="ffffff"/>
              </a:solidFill>
              <a:uFillTx/>
              <a:latin typeface="Arial"/>
            </a:endParaRPr>
          </a:p>
        </p:txBody>
      </p:sp>
      <p:sp>
        <p:nvSpPr>
          <p:cNvPr id="136" name="TextBox 5"/>
          <p:cNvSpPr/>
          <p:nvPr/>
        </p:nvSpPr>
        <p:spPr>
          <a:xfrm>
            <a:off x="147240" y="3581280"/>
            <a:ext cx="8158320" cy="3000600"/>
          </a:xfrm>
          <a:prstGeom prst="rect">
            <a:avLst/>
          </a:prstGeom>
          <a:noFill/>
          <a:ln w="0">
            <a:noFill/>
          </a:ln>
        </p:spPr>
        <p:style>
          <a:lnRef idx="0"/>
          <a:fillRef idx="0"/>
          <a:effectRef idx="0"/>
          <a:fontRef idx="minor"/>
        </p:style>
        <p:txBody>
          <a:bodyPr lIns="90000" rIns="90000" tIns="45000" bIns="45000" anchor="t">
            <a:spAutoFit/>
          </a:bodyPr>
          <a:p>
            <a:pPr>
              <a:lnSpc>
                <a:spcPct val="107000"/>
              </a:lnSpc>
              <a:spcAft>
                <a:spcPts val="799"/>
              </a:spcAft>
            </a:pPr>
            <a:r>
              <a:rPr b="1" lang="en-US" sz="1600" strike="noStrike" u="none" baseline="30000">
                <a:solidFill>
                  <a:schemeClr val="accent6"/>
                </a:solidFill>
                <a:uFillTx/>
                <a:latin typeface="Aptos"/>
                <a:ea typeface="Aptos"/>
              </a:rPr>
              <a:t>17 </a:t>
            </a:r>
            <a:r>
              <a:rPr b="0" lang="en-US" sz="1600" strike="noStrike" u="none">
                <a:solidFill>
                  <a:schemeClr val="accent6"/>
                </a:solidFill>
                <a:uFillTx/>
                <a:latin typeface="Aptos"/>
                <a:ea typeface="Aptos"/>
              </a:rPr>
              <a:t>And it came to pass, when he had made an end of speaking, that he cast away the jawbone out of his hand, and called that place Ramathlehi.</a:t>
            </a:r>
            <a:endParaRPr b="0" lang="en-US" sz="1600" strike="noStrike" u="none">
              <a:solidFill>
                <a:srgbClr val="ffffff"/>
              </a:solidFill>
              <a:uFillTx/>
              <a:latin typeface="Arial"/>
            </a:endParaRPr>
          </a:p>
          <a:p>
            <a:pPr>
              <a:lnSpc>
                <a:spcPct val="107000"/>
              </a:lnSpc>
              <a:spcAft>
                <a:spcPts val="799"/>
              </a:spcAft>
            </a:pPr>
            <a:r>
              <a:rPr b="1" lang="en-US" sz="1600" strike="noStrike" u="none" baseline="30000">
                <a:solidFill>
                  <a:schemeClr val="accent6"/>
                </a:solidFill>
                <a:uFillTx/>
                <a:latin typeface="Aptos"/>
                <a:ea typeface="Aptos"/>
              </a:rPr>
              <a:t>18 </a:t>
            </a:r>
            <a:r>
              <a:rPr b="0" lang="en-US" sz="1600" strike="noStrike" u="none">
                <a:solidFill>
                  <a:schemeClr val="accent6"/>
                </a:solidFill>
                <a:uFillTx/>
                <a:latin typeface="Aptos"/>
                <a:ea typeface="Aptos"/>
              </a:rPr>
              <a:t>And he was sore athirst, and called on the Lord, and said, Thou hast given this great deliverance into the hand of thy servant: and now shall I die for thirst, and fall into the hand of the uncircumcised?</a:t>
            </a:r>
            <a:endParaRPr b="0" lang="en-US" sz="1600" strike="noStrike" u="none">
              <a:solidFill>
                <a:srgbClr val="ffffff"/>
              </a:solidFill>
              <a:uFillTx/>
              <a:latin typeface="Arial"/>
            </a:endParaRPr>
          </a:p>
          <a:p>
            <a:pPr>
              <a:lnSpc>
                <a:spcPct val="107000"/>
              </a:lnSpc>
              <a:spcAft>
                <a:spcPts val="799"/>
              </a:spcAft>
            </a:pPr>
            <a:r>
              <a:rPr b="1" lang="en-US" sz="1600" strike="noStrike" u="none" baseline="30000">
                <a:solidFill>
                  <a:schemeClr val="accent6"/>
                </a:solidFill>
                <a:uFillTx/>
                <a:latin typeface="Aptos"/>
                <a:ea typeface="Aptos"/>
              </a:rPr>
              <a:t>19 </a:t>
            </a:r>
            <a:r>
              <a:rPr b="0" lang="en-US" sz="1600" strike="noStrike" u="none">
                <a:solidFill>
                  <a:schemeClr val="accent6"/>
                </a:solidFill>
                <a:uFillTx/>
                <a:latin typeface="Aptos"/>
                <a:ea typeface="Aptos"/>
              </a:rPr>
              <a:t>But God clave an hollow place that was in the jaw, and there came water thereout; and when he had drunk, his spirit came again, and he revived: wherefore he called the name thereof Enhakkore, which is in Lehi unto this day.</a:t>
            </a:r>
            <a:endParaRPr b="0" lang="en-US" sz="1600" strike="noStrike" u="none">
              <a:solidFill>
                <a:srgbClr val="ffffff"/>
              </a:solidFill>
              <a:uFillTx/>
              <a:latin typeface="Arial"/>
            </a:endParaRPr>
          </a:p>
          <a:p>
            <a:pPr>
              <a:lnSpc>
                <a:spcPct val="107000"/>
              </a:lnSpc>
              <a:spcAft>
                <a:spcPts val="799"/>
              </a:spcAft>
            </a:pPr>
            <a:r>
              <a:rPr b="1" lang="en-US" sz="1600" strike="noStrike" u="none" baseline="30000">
                <a:solidFill>
                  <a:schemeClr val="accent6"/>
                </a:solidFill>
                <a:uFillTx/>
                <a:latin typeface="Aptos"/>
                <a:ea typeface="Aptos"/>
              </a:rPr>
              <a:t>20 </a:t>
            </a:r>
            <a:r>
              <a:rPr b="0" lang="en-US" sz="1600" strike="noStrike" u="none">
                <a:solidFill>
                  <a:schemeClr val="accent6"/>
                </a:solidFill>
                <a:uFillTx/>
                <a:latin typeface="Aptos"/>
                <a:ea typeface="Aptos"/>
              </a:rPr>
              <a:t>And he judged Israel in the days of the Philistines twenty years.</a:t>
            </a:r>
            <a:endParaRPr b="0" lang="en-US" sz="1600" strike="noStrike" u="none">
              <a:solidFill>
                <a:srgbClr val="ffffff"/>
              </a:solidFill>
              <a:uFillTx/>
              <a:latin typeface="Arial"/>
            </a:endParaRPr>
          </a:p>
        </p:txBody>
      </p:sp>
      <p:pic>
        <p:nvPicPr>
          <p:cNvPr id="137" name="Picture 2" descr="The Miracle of the Water from the Jawbone"/>
          <p:cNvPicPr/>
          <p:nvPr/>
        </p:nvPicPr>
        <p:blipFill>
          <a:blip r:embed="rId1"/>
          <a:stretch/>
        </p:blipFill>
        <p:spPr>
          <a:xfrm>
            <a:off x="4648320" y="990720"/>
            <a:ext cx="3504960" cy="2505600"/>
          </a:xfrm>
          <a:prstGeom prst="rect">
            <a:avLst/>
          </a:prstGeom>
          <a:ln w="0">
            <a:noFill/>
          </a:ln>
        </p:spPr>
      </p:pic>
    </p:spTree>
  </p:cSld>
  <p:transition spd="slow">
    <p:wedge/>
  </p:transition>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TextBox 3"/>
          <p:cNvSpPr/>
          <p:nvPr/>
        </p:nvSpPr>
        <p:spPr>
          <a:xfrm>
            <a:off x="147240" y="304920"/>
            <a:ext cx="8158320" cy="45540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pPr>
            <a:r>
              <a:rPr b="1" lang="en-US" sz="2400" strike="noStrike" u="none">
                <a:solidFill>
                  <a:srgbClr val="ffff00"/>
                </a:solidFill>
                <a:uFillTx/>
                <a:latin typeface="Bookman Old Style"/>
              </a:rPr>
              <a:t>Powerful Acts of Faith #1: 1 Kings 16:1-5</a:t>
            </a:r>
            <a:endParaRPr b="0" lang="en-US" sz="2400" strike="noStrike" u="none">
              <a:solidFill>
                <a:srgbClr val="ffffff"/>
              </a:solidFill>
              <a:uFillTx/>
              <a:latin typeface="Arial"/>
            </a:endParaRPr>
          </a:p>
        </p:txBody>
      </p:sp>
      <p:sp>
        <p:nvSpPr>
          <p:cNvPr id="139" name="TextBox 4"/>
          <p:cNvSpPr/>
          <p:nvPr/>
        </p:nvSpPr>
        <p:spPr>
          <a:xfrm>
            <a:off x="228600" y="1066680"/>
            <a:ext cx="8844120" cy="662040"/>
          </a:xfrm>
          <a:prstGeom prst="rect">
            <a:avLst/>
          </a:prstGeom>
          <a:noFill/>
          <a:ln w="0">
            <a:noFill/>
          </a:ln>
        </p:spPr>
        <p:style>
          <a:lnRef idx="0"/>
          <a:fillRef idx="0"/>
          <a:effectRef idx="0"/>
          <a:fontRef idx="minor"/>
        </p:style>
        <p:txBody>
          <a:bodyPr lIns="90000" rIns="90000" tIns="45000" bIns="45000" anchor="t">
            <a:spAutoFit/>
          </a:bodyPr>
          <a:p>
            <a:pPr>
              <a:lnSpc>
                <a:spcPct val="107000"/>
              </a:lnSpc>
              <a:spcBef>
                <a:spcPts val="400"/>
              </a:spcBef>
              <a:spcAft>
                <a:spcPts val="201"/>
              </a:spcAft>
            </a:pPr>
            <a:r>
              <a:rPr b="1" i="1" lang="en-US" sz="1600" strike="noStrike" u="none">
                <a:solidFill>
                  <a:schemeClr val="lt1">
                    <a:lumMod val="20000"/>
                    <a:lumOff val="80000"/>
                  </a:schemeClr>
                </a:solidFill>
                <a:uFillTx/>
                <a:latin typeface="Aptos"/>
                <a:ea typeface="Times New Roman"/>
              </a:rPr>
              <a:t>Gates are heavy – let alone carrying them for half a day, uphill</a:t>
            </a:r>
            <a:endParaRPr b="0" lang="en-US" sz="1600" strike="noStrike" u="none">
              <a:solidFill>
                <a:srgbClr val="ffffff"/>
              </a:solidFill>
              <a:uFillTx/>
              <a:latin typeface="Arial"/>
            </a:endParaRPr>
          </a:p>
          <a:p>
            <a:pPr>
              <a:lnSpc>
                <a:spcPct val="107000"/>
              </a:lnSpc>
              <a:spcBef>
                <a:spcPts val="201"/>
              </a:spcBef>
            </a:pPr>
            <a:r>
              <a:rPr b="1" i="1" lang="en-US" sz="1600" strike="noStrike" u="none">
                <a:solidFill>
                  <a:schemeClr val="lt1">
                    <a:lumMod val="20000"/>
                    <a:lumOff val="80000"/>
                  </a:schemeClr>
                </a:solidFill>
                <a:uFillTx/>
                <a:latin typeface="Aptos"/>
                <a:ea typeface="Times New Roman"/>
              </a:rPr>
              <a:t>1100x hundred pieces of silver – The plot to kill Samson begins</a:t>
            </a:r>
            <a:endParaRPr b="0" lang="en-US" sz="1600" strike="noStrike" u="none">
              <a:solidFill>
                <a:srgbClr val="ffffff"/>
              </a:solidFill>
              <a:uFillTx/>
              <a:latin typeface="Arial"/>
            </a:endParaRPr>
          </a:p>
        </p:txBody>
      </p:sp>
      <p:sp>
        <p:nvSpPr>
          <p:cNvPr id="140" name="TextBox 5"/>
          <p:cNvSpPr/>
          <p:nvPr/>
        </p:nvSpPr>
        <p:spPr>
          <a:xfrm>
            <a:off x="2971800" y="1828800"/>
            <a:ext cx="5567400" cy="4604040"/>
          </a:xfrm>
          <a:prstGeom prst="rect">
            <a:avLst/>
          </a:prstGeom>
          <a:noFill/>
          <a:ln w="0">
            <a:noFill/>
          </a:ln>
        </p:spPr>
        <p:style>
          <a:lnRef idx="0"/>
          <a:fillRef idx="0"/>
          <a:effectRef idx="0"/>
          <a:fontRef idx="minor"/>
        </p:style>
        <p:txBody>
          <a:bodyPr lIns="90000" rIns="90000" tIns="45000" bIns="45000" anchor="t">
            <a:spAutoFit/>
          </a:bodyPr>
          <a:p>
            <a:pPr>
              <a:lnSpc>
                <a:spcPct val="107000"/>
              </a:lnSpc>
              <a:spcAft>
                <a:spcPts val="799"/>
              </a:spcAft>
            </a:pPr>
            <a:r>
              <a:rPr b="1" lang="en-US" sz="1400" strike="noStrike" u="none">
                <a:solidFill>
                  <a:schemeClr val="accent6"/>
                </a:solidFill>
                <a:uFillTx/>
                <a:latin typeface="Aptos"/>
                <a:ea typeface="Aptos"/>
              </a:rPr>
              <a:t>16 </a:t>
            </a:r>
            <a:r>
              <a:rPr b="0" lang="en-US" sz="1400" strike="noStrike" u="none">
                <a:solidFill>
                  <a:schemeClr val="accent6"/>
                </a:solidFill>
                <a:uFillTx/>
                <a:latin typeface="Aptos"/>
                <a:ea typeface="Aptos"/>
              </a:rPr>
              <a:t>Then went Samson to Gaza, and saw there an harlot, and went in unto her.</a:t>
            </a:r>
            <a:endParaRPr b="0" lang="en-US" sz="1400" strike="noStrike" u="none">
              <a:solidFill>
                <a:srgbClr val="ffffff"/>
              </a:solidFill>
              <a:uFillTx/>
              <a:latin typeface="Arial"/>
            </a:endParaRPr>
          </a:p>
          <a:p>
            <a:pPr>
              <a:lnSpc>
                <a:spcPct val="107000"/>
              </a:lnSpc>
              <a:spcAft>
                <a:spcPts val="799"/>
              </a:spcAft>
            </a:pPr>
            <a:r>
              <a:rPr b="1" lang="en-US" sz="1400" strike="noStrike" u="none" baseline="30000">
                <a:solidFill>
                  <a:schemeClr val="accent6"/>
                </a:solidFill>
                <a:uFillTx/>
                <a:latin typeface="Aptos"/>
                <a:ea typeface="Aptos"/>
              </a:rPr>
              <a:t>2 </a:t>
            </a:r>
            <a:r>
              <a:rPr b="0" lang="en-US" sz="1400" strike="noStrike" u="none">
                <a:solidFill>
                  <a:schemeClr val="accent6"/>
                </a:solidFill>
                <a:uFillTx/>
                <a:latin typeface="Aptos"/>
                <a:ea typeface="Aptos"/>
              </a:rPr>
              <a:t>And it was told the Gazites, saying, Samson is come hither. And they compassed him in, and laid wait for him all night in the gate of the city, and were quiet all the night, saying, In the morning, when it is day, we shall kill him.</a:t>
            </a:r>
            <a:endParaRPr b="0" lang="en-US" sz="1400" strike="noStrike" u="none">
              <a:solidFill>
                <a:srgbClr val="ffffff"/>
              </a:solidFill>
              <a:uFillTx/>
              <a:latin typeface="Arial"/>
            </a:endParaRPr>
          </a:p>
          <a:p>
            <a:pPr>
              <a:lnSpc>
                <a:spcPct val="107000"/>
              </a:lnSpc>
              <a:spcAft>
                <a:spcPts val="799"/>
              </a:spcAft>
            </a:pPr>
            <a:r>
              <a:rPr b="1" lang="en-US" sz="1400" strike="noStrike" u="none" baseline="30000">
                <a:solidFill>
                  <a:schemeClr val="accent6"/>
                </a:solidFill>
                <a:uFillTx/>
                <a:latin typeface="Aptos"/>
                <a:ea typeface="Aptos"/>
              </a:rPr>
              <a:t>3 </a:t>
            </a:r>
            <a:r>
              <a:rPr b="0" lang="en-US" sz="1400" strike="noStrike" u="none">
                <a:solidFill>
                  <a:schemeClr val="accent6"/>
                </a:solidFill>
                <a:uFillTx/>
                <a:latin typeface="Aptos"/>
                <a:ea typeface="Aptos"/>
              </a:rPr>
              <a:t>And Samson lay till midnight, and arose at midnight, and took the doors of the gate of the city, and the two posts, and went away with them, bar and all, and put them upon his shoulders, and carried them up to the top of an hill that is before Hebron.</a:t>
            </a:r>
            <a:endParaRPr b="0" lang="en-US" sz="1400" strike="noStrike" u="none">
              <a:solidFill>
                <a:srgbClr val="ffffff"/>
              </a:solidFill>
              <a:uFillTx/>
              <a:latin typeface="Arial"/>
            </a:endParaRPr>
          </a:p>
          <a:p>
            <a:pPr>
              <a:lnSpc>
                <a:spcPct val="107000"/>
              </a:lnSpc>
              <a:spcAft>
                <a:spcPts val="799"/>
              </a:spcAft>
            </a:pPr>
            <a:r>
              <a:rPr b="1" lang="en-US" sz="1400" strike="noStrike" u="none" baseline="30000">
                <a:solidFill>
                  <a:schemeClr val="accent6"/>
                </a:solidFill>
                <a:uFillTx/>
                <a:latin typeface="Aptos"/>
                <a:ea typeface="Aptos"/>
              </a:rPr>
              <a:t>4 </a:t>
            </a:r>
            <a:r>
              <a:rPr b="0" lang="en-US" sz="1400" strike="noStrike" u="none">
                <a:solidFill>
                  <a:schemeClr val="accent6"/>
                </a:solidFill>
                <a:uFillTx/>
                <a:latin typeface="Aptos"/>
                <a:ea typeface="Aptos"/>
              </a:rPr>
              <a:t>And it came to pass afterward, that he loved a woman in the valley of Sorek, whose name was Delilah.</a:t>
            </a:r>
            <a:endParaRPr b="0" lang="en-US" sz="1400" strike="noStrike" u="none">
              <a:solidFill>
                <a:srgbClr val="ffffff"/>
              </a:solidFill>
              <a:uFillTx/>
              <a:latin typeface="Arial"/>
            </a:endParaRPr>
          </a:p>
          <a:p>
            <a:pPr>
              <a:lnSpc>
                <a:spcPct val="107000"/>
              </a:lnSpc>
              <a:spcAft>
                <a:spcPts val="799"/>
              </a:spcAft>
            </a:pPr>
            <a:r>
              <a:rPr b="1" lang="en-US" sz="1400" strike="noStrike" u="none" baseline="30000">
                <a:solidFill>
                  <a:schemeClr val="accent6"/>
                </a:solidFill>
                <a:uFillTx/>
                <a:latin typeface="Aptos"/>
                <a:ea typeface="Aptos"/>
              </a:rPr>
              <a:t>5 </a:t>
            </a:r>
            <a:r>
              <a:rPr b="0" lang="en-US" sz="1400" strike="noStrike" u="none">
                <a:solidFill>
                  <a:schemeClr val="accent6"/>
                </a:solidFill>
                <a:uFillTx/>
                <a:latin typeface="Aptos"/>
                <a:ea typeface="Aptos"/>
              </a:rPr>
              <a:t>And the lords of the Philistines came up unto her, and said unto her, Entice him, and see wherein his great strength lieth, and by what means we may prevail against him, that we may bind him to afflict him; and we will give thee every one of us eleven hundred pieces of silver.</a:t>
            </a:r>
            <a:endParaRPr b="0" lang="en-US" sz="1400" strike="noStrike" u="none">
              <a:solidFill>
                <a:srgbClr val="ffffff"/>
              </a:solidFill>
              <a:uFillTx/>
              <a:latin typeface="Arial"/>
            </a:endParaRPr>
          </a:p>
        </p:txBody>
      </p:sp>
      <p:pic>
        <p:nvPicPr>
          <p:cNvPr id="141" name="Picture 6" descr="Strange Pick by God | BrotherJed"/>
          <p:cNvPicPr/>
          <p:nvPr/>
        </p:nvPicPr>
        <p:blipFill>
          <a:blip r:embed="rId1"/>
          <a:stretch/>
        </p:blipFill>
        <p:spPr>
          <a:xfrm>
            <a:off x="329760" y="1905120"/>
            <a:ext cx="2216520" cy="2285640"/>
          </a:xfrm>
          <a:prstGeom prst="rect">
            <a:avLst/>
          </a:prstGeom>
          <a:ln w="0">
            <a:noFill/>
          </a:ln>
        </p:spPr>
      </p:pic>
      <p:pic>
        <p:nvPicPr>
          <p:cNvPr id="142" name="Picture 9" descr="What does Judges 16:3 mean? | Bible Art"/>
          <p:cNvPicPr/>
          <p:nvPr/>
        </p:nvPicPr>
        <p:blipFill>
          <a:blip r:embed="rId2"/>
          <a:stretch/>
        </p:blipFill>
        <p:spPr>
          <a:xfrm>
            <a:off x="288000" y="4267080"/>
            <a:ext cx="2258280" cy="2258280"/>
          </a:xfrm>
          <a:prstGeom prst="rect">
            <a:avLst/>
          </a:prstGeom>
          <a:ln w="0">
            <a:noFill/>
          </a:ln>
        </p:spPr>
      </p:pic>
    </p:spTree>
  </p:cSld>
  <p:transition spd="slow">
    <p:wedge/>
  </p:transition>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3" name="TextBox 3"/>
          <p:cNvSpPr/>
          <p:nvPr/>
        </p:nvSpPr>
        <p:spPr>
          <a:xfrm>
            <a:off x="147240" y="304920"/>
            <a:ext cx="8158320" cy="45540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pPr>
            <a:r>
              <a:rPr b="1" lang="en-US" sz="2400" strike="noStrike" u="none">
                <a:solidFill>
                  <a:srgbClr val="ffff00"/>
                </a:solidFill>
                <a:uFillTx/>
                <a:latin typeface="Bookman Old Style"/>
              </a:rPr>
              <a:t>Powerful Acts of Faith #1: 1 Kings 16:6-10</a:t>
            </a:r>
            <a:endParaRPr b="0" lang="en-US" sz="2400" strike="noStrike" u="none">
              <a:solidFill>
                <a:srgbClr val="ffffff"/>
              </a:solidFill>
              <a:uFillTx/>
              <a:latin typeface="Arial"/>
            </a:endParaRPr>
          </a:p>
        </p:txBody>
      </p:sp>
      <p:sp>
        <p:nvSpPr>
          <p:cNvPr id="144" name="TextBox 4"/>
          <p:cNvSpPr/>
          <p:nvPr/>
        </p:nvSpPr>
        <p:spPr>
          <a:xfrm>
            <a:off x="228600" y="685800"/>
            <a:ext cx="8844120" cy="1157760"/>
          </a:xfrm>
          <a:prstGeom prst="rect">
            <a:avLst/>
          </a:prstGeom>
          <a:noFill/>
          <a:ln w="0">
            <a:noFill/>
          </a:ln>
        </p:spPr>
        <p:style>
          <a:lnRef idx="0"/>
          <a:fillRef idx="0"/>
          <a:effectRef idx="0"/>
          <a:fontRef idx="minor"/>
        </p:style>
        <p:txBody>
          <a:bodyPr lIns="90000" rIns="90000" tIns="45000" bIns="45000" anchor="t">
            <a:spAutoFit/>
          </a:bodyPr>
          <a:p>
            <a:pPr>
              <a:lnSpc>
                <a:spcPct val="107000"/>
              </a:lnSpc>
              <a:spcBef>
                <a:spcPts val="201"/>
              </a:spcBef>
            </a:pPr>
            <a:r>
              <a:rPr b="1" i="1" lang="en-US" sz="1600" strike="noStrike" u="none">
                <a:solidFill>
                  <a:schemeClr val="lt1">
                    <a:lumMod val="20000"/>
                    <a:lumOff val="80000"/>
                  </a:schemeClr>
                </a:solidFill>
                <a:uFillTx/>
                <a:latin typeface="Aptos"/>
                <a:ea typeface="Times New Roman"/>
              </a:rPr>
              <a:t>His strength was so great that breaking the ropes was like snapping a tiny thread with fire</a:t>
            </a:r>
            <a:endParaRPr b="0" lang="en-US" sz="1600" strike="noStrike" u="none">
              <a:solidFill>
                <a:srgbClr val="ffffff"/>
              </a:solidFill>
              <a:uFillTx/>
              <a:latin typeface="Arial"/>
            </a:endParaRPr>
          </a:p>
          <a:p>
            <a:pPr>
              <a:lnSpc>
                <a:spcPct val="107000"/>
              </a:lnSpc>
              <a:spcBef>
                <a:spcPts val="201"/>
              </a:spcBef>
            </a:pPr>
            <a:r>
              <a:rPr b="1" i="1" lang="en-US" sz="1600" strike="noStrike" u="none">
                <a:solidFill>
                  <a:schemeClr val="lt1">
                    <a:lumMod val="20000"/>
                    <a:lumOff val="80000"/>
                  </a:schemeClr>
                </a:solidFill>
                <a:uFillTx/>
                <a:latin typeface="Aptos"/>
                <a:ea typeface="Times New Roman"/>
              </a:rPr>
              <a:t>This doesn’t feel like the same kind of mocking that Elijah did – more like borderline arrogance</a:t>
            </a:r>
            <a:endParaRPr b="0" lang="en-US" sz="1600" strike="noStrike" u="none">
              <a:solidFill>
                <a:srgbClr val="ffffff"/>
              </a:solidFill>
              <a:uFillTx/>
              <a:latin typeface="Arial"/>
            </a:endParaRPr>
          </a:p>
        </p:txBody>
      </p:sp>
      <p:sp>
        <p:nvSpPr>
          <p:cNvPr id="145" name="TextBox 5"/>
          <p:cNvSpPr/>
          <p:nvPr/>
        </p:nvSpPr>
        <p:spPr>
          <a:xfrm>
            <a:off x="2971800" y="1828800"/>
            <a:ext cx="5567400" cy="4926600"/>
          </a:xfrm>
          <a:prstGeom prst="rect">
            <a:avLst/>
          </a:prstGeom>
          <a:noFill/>
          <a:ln w="0">
            <a:noFill/>
          </a:ln>
        </p:spPr>
        <p:style>
          <a:lnRef idx="0"/>
          <a:fillRef idx="0"/>
          <a:effectRef idx="0"/>
          <a:fontRef idx="minor"/>
        </p:style>
        <p:txBody>
          <a:bodyPr lIns="90000" rIns="90000" tIns="45000" bIns="45000" anchor="t">
            <a:spAutoFit/>
          </a:bodyPr>
          <a:p>
            <a:pPr>
              <a:lnSpc>
                <a:spcPct val="107000"/>
              </a:lnSpc>
              <a:spcAft>
                <a:spcPts val="799"/>
              </a:spcAft>
            </a:pPr>
            <a:r>
              <a:rPr b="1" lang="en-US" sz="1600" strike="noStrike" u="none" baseline="30000">
                <a:solidFill>
                  <a:schemeClr val="accent6"/>
                </a:solidFill>
                <a:uFillTx/>
                <a:latin typeface="Aptos"/>
                <a:ea typeface="Aptos"/>
              </a:rPr>
              <a:t>6 </a:t>
            </a:r>
            <a:r>
              <a:rPr b="0" lang="en-US" sz="1600" strike="noStrike" u="none">
                <a:solidFill>
                  <a:schemeClr val="accent6"/>
                </a:solidFill>
                <a:uFillTx/>
                <a:latin typeface="Aptos"/>
                <a:ea typeface="Aptos"/>
              </a:rPr>
              <a:t>And Delilah said to Samson, Tell me, I pray thee, wherein thy great strength lieth, and wherewith thou mightest be bound to afflict thee.</a:t>
            </a:r>
            <a:endParaRPr b="0" lang="en-US" sz="1600" strike="noStrike" u="none">
              <a:solidFill>
                <a:srgbClr val="ffffff"/>
              </a:solidFill>
              <a:uFillTx/>
              <a:latin typeface="Arial"/>
            </a:endParaRPr>
          </a:p>
          <a:p>
            <a:pPr>
              <a:lnSpc>
                <a:spcPct val="107000"/>
              </a:lnSpc>
              <a:spcAft>
                <a:spcPts val="799"/>
              </a:spcAft>
            </a:pPr>
            <a:r>
              <a:rPr b="1" lang="en-US" sz="1600" strike="noStrike" u="none" baseline="30000">
                <a:solidFill>
                  <a:schemeClr val="accent6"/>
                </a:solidFill>
                <a:uFillTx/>
                <a:latin typeface="Aptos"/>
                <a:ea typeface="Aptos"/>
              </a:rPr>
              <a:t>7 </a:t>
            </a:r>
            <a:r>
              <a:rPr b="0" lang="en-US" sz="1600" strike="noStrike" u="none">
                <a:solidFill>
                  <a:schemeClr val="accent6"/>
                </a:solidFill>
                <a:uFillTx/>
                <a:latin typeface="Aptos"/>
                <a:ea typeface="Aptos"/>
              </a:rPr>
              <a:t>And Samson said unto her, If they bind me with seven green withs that were never dried, then shall I be weak, and be as another man.</a:t>
            </a:r>
            <a:endParaRPr b="0" lang="en-US" sz="1600" strike="noStrike" u="none">
              <a:solidFill>
                <a:srgbClr val="ffffff"/>
              </a:solidFill>
              <a:uFillTx/>
              <a:latin typeface="Arial"/>
            </a:endParaRPr>
          </a:p>
          <a:p>
            <a:pPr>
              <a:lnSpc>
                <a:spcPct val="107000"/>
              </a:lnSpc>
              <a:spcAft>
                <a:spcPts val="799"/>
              </a:spcAft>
            </a:pPr>
            <a:r>
              <a:rPr b="1" lang="en-US" sz="1600" strike="noStrike" u="none" baseline="30000">
                <a:solidFill>
                  <a:schemeClr val="accent6"/>
                </a:solidFill>
                <a:uFillTx/>
                <a:latin typeface="Aptos"/>
                <a:ea typeface="Aptos"/>
              </a:rPr>
              <a:t>8 </a:t>
            </a:r>
            <a:r>
              <a:rPr b="0" lang="en-US" sz="1600" strike="noStrike" u="none">
                <a:solidFill>
                  <a:schemeClr val="accent6"/>
                </a:solidFill>
                <a:uFillTx/>
                <a:latin typeface="Aptos"/>
                <a:ea typeface="Aptos"/>
              </a:rPr>
              <a:t>Then the lords of the Philistines brought up to her seven green withs which had not been dried, and she bound him with them.</a:t>
            </a:r>
            <a:endParaRPr b="0" lang="en-US" sz="1600" strike="noStrike" u="none">
              <a:solidFill>
                <a:srgbClr val="ffffff"/>
              </a:solidFill>
              <a:uFillTx/>
              <a:latin typeface="Arial"/>
            </a:endParaRPr>
          </a:p>
          <a:p>
            <a:pPr>
              <a:lnSpc>
                <a:spcPct val="107000"/>
              </a:lnSpc>
              <a:spcAft>
                <a:spcPts val="799"/>
              </a:spcAft>
            </a:pPr>
            <a:r>
              <a:rPr b="1" lang="en-US" sz="1600" strike="noStrike" u="none" baseline="30000">
                <a:solidFill>
                  <a:schemeClr val="accent6"/>
                </a:solidFill>
                <a:uFillTx/>
                <a:latin typeface="Aptos"/>
                <a:ea typeface="Aptos"/>
              </a:rPr>
              <a:t>9 </a:t>
            </a:r>
            <a:r>
              <a:rPr b="0" lang="en-US" sz="1600" strike="noStrike" u="none">
                <a:solidFill>
                  <a:schemeClr val="accent6"/>
                </a:solidFill>
                <a:uFillTx/>
                <a:latin typeface="Aptos"/>
                <a:ea typeface="Aptos"/>
              </a:rPr>
              <a:t>Now there were men lying in wait, abiding with her in the chamber. And she said unto him, The Philistines be upon thee, Samson. And he brake the withs, as a thread of tow is broken when it toucheth the fire. So his strength was not known.</a:t>
            </a:r>
            <a:endParaRPr b="0" lang="en-US" sz="1600" strike="noStrike" u="none">
              <a:solidFill>
                <a:srgbClr val="ffffff"/>
              </a:solidFill>
              <a:uFillTx/>
              <a:latin typeface="Arial"/>
            </a:endParaRPr>
          </a:p>
          <a:p>
            <a:pPr>
              <a:lnSpc>
                <a:spcPct val="107000"/>
              </a:lnSpc>
              <a:spcAft>
                <a:spcPts val="799"/>
              </a:spcAft>
            </a:pPr>
            <a:r>
              <a:rPr b="1" lang="en-US" sz="1600" strike="noStrike" u="none" baseline="30000">
                <a:solidFill>
                  <a:schemeClr val="accent6"/>
                </a:solidFill>
                <a:uFillTx/>
                <a:latin typeface="Aptos"/>
                <a:ea typeface="Aptos"/>
              </a:rPr>
              <a:t>10 </a:t>
            </a:r>
            <a:r>
              <a:rPr b="0" lang="en-US" sz="1600" strike="noStrike" u="none">
                <a:solidFill>
                  <a:schemeClr val="accent6"/>
                </a:solidFill>
                <a:uFillTx/>
                <a:latin typeface="Aptos"/>
                <a:ea typeface="Aptos"/>
              </a:rPr>
              <a:t>And Delilah said unto Samson, Behold, thou hast mocked me, and told me lies: now tell me, I pray thee, wherewith thou mightest be bound.</a:t>
            </a:r>
            <a:endParaRPr b="0" lang="en-US" sz="1600" strike="noStrike" u="none">
              <a:solidFill>
                <a:srgbClr val="ffffff"/>
              </a:solidFill>
              <a:uFillTx/>
              <a:latin typeface="Arial"/>
            </a:endParaRPr>
          </a:p>
        </p:txBody>
      </p:sp>
      <p:pic>
        <p:nvPicPr>
          <p:cNvPr id="146" name="Picture 2" descr="Jute Rope — Knot &amp; Rope Supply"/>
          <p:cNvPicPr/>
          <p:nvPr/>
        </p:nvPicPr>
        <p:blipFill>
          <a:blip r:embed="rId1"/>
          <a:stretch/>
        </p:blipFill>
        <p:spPr>
          <a:xfrm>
            <a:off x="379080" y="1913400"/>
            <a:ext cx="2142720" cy="2142720"/>
          </a:xfrm>
          <a:prstGeom prst="rect">
            <a:avLst/>
          </a:prstGeom>
          <a:ln w="0">
            <a:noFill/>
          </a:ln>
        </p:spPr>
      </p:pic>
      <p:pic>
        <p:nvPicPr>
          <p:cNvPr id="147" name="Picture 15" descr=""/>
          <p:cNvPicPr/>
          <p:nvPr/>
        </p:nvPicPr>
        <p:blipFill>
          <a:blip r:embed="rId2"/>
          <a:srcRect l="87" t="3184" r="0" b="0"/>
          <a:stretch/>
        </p:blipFill>
        <p:spPr>
          <a:xfrm>
            <a:off x="380880" y="4267080"/>
            <a:ext cx="2140920" cy="2313720"/>
          </a:xfrm>
          <a:prstGeom prst="rect">
            <a:avLst/>
          </a:prstGeom>
          <a:ln w="0">
            <a:noFill/>
          </a:ln>
        </p:spPr>
      </p:pic>
    </p:spTree>
  </p:cSld>
  <p:transition spd="slow">
    <p:wedge/>
  </p:transition>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8" name="TextBox 3"/>
          <p:cNvSpPr/>
          <p:nvPr/>
        </p:nvSpPr>
        <p:spPr>
          <a:xfrm>
            <a:off x="147240" y="1800"/>
            <a:ext cx="8158320" cy="45540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pPr>
            <a:r>
              <a:rPr b="1" lang="en-US" sz="2400" strike="noStrike" u="none">
                <a:solidFill>
                  <a:srgbClr val="ffff00"/>
                </a:solidFill>
                <a:uFillTx/>
                <a:latin typeface="Bookman Old Style"/>
              </a:rPr>
              <a:t>Powerful Acts of Faith #1: 1 Kings 16:11-15</a:t>
            </a:r>
            <a:endParaRPr b="0" lang="en-US" sz="2400" strike="noStrike" u="none">
              <a:solidFill>
                <a:srgbClr val="ffffff"/>
              </a:solidFill>
              <a:uFillTx/>
              <a:latin typeface="Arial"/>
            </a:endParaRPr>
          </a:p>
        </p:txBody>
      </p:sp>
      <p:sp>
        <p:nvSpPr>
          <p:cNvPr id="149" name="TextBox 4"/>
          <p:cNvSpPr/>
          <p:nvPr/>
        </p:nvSpPr>
        <p:spPr>
          <a:xfrm>
            <a:off x="228600" y="565200"/>
            <a:ext cx="8844120" cy="1263600"/>
          </a:xfrm>
          <a:prstGeom prst="rect">
            <a:avLst/>
          </a:prstGeom>
          <a:noFill/>
          <a:ln w="0">
            <a:noFill/>
          </a:ln>
        </p:spPr>
        <p:style>
          <a:lnRef idx="0"/>
          <a:fillRef idx="0"/>
          <a:effectRef idx="0"/>
          <a:fontRef idx="minor"/>
        </p:style>
        <p:txBody>
          <a:bodyPr lIns="90000" rIns="90000" tIns="45000" bIns="45000" anchor="t">
            <a:spAutoFit/>
          </a:bodyPr>
          <a:p>
            <a:pPr marL="457200" indent="-457200">
              <a:lnSpc>
                <a:spcPct val="107000"/>
              </a:lnSpc>
              <a:spcBef>
                <a:spcPts val="400"/>
              </a:spcBef>
              <a:spcAft>
                <a:spcPts val="201"/>
              </a:spcAft>
              <a:buClr>
                <a:srgbClr val="e0ffff"/>
              </a:buClr>
              <a:buFont typeface="Arial"/>
              <a:buChar char="•"/>
            </a:pPr>
            <a:r>
              <a:rPr b="1" i="1" lang="en-US" sz="2400" strike="noStrike" u="none" baseline="30000">
                <a:solidFill>
                  <a:schemeClr val="lt1">
                    <a:lumMod val="20000"/>
                    <a:lumOff val="80000"/>
                  </a:schemeClr>
                </a:solidFill>
                <a:uFillTx/>
                <a:latin typeface="Aptos"/>
                <a:ea typeface="Times New Roman"/>
              </a:rPr>
              <a:t>You would have thought that Samson would have learned from the first time this woman sold him out, but his confidence shifts to his strength instead of his confidence being in God and his eyes are still blinded by beauty</a:t>
            </a:r>
            <a:endParaRPr b="0" lang="en-US" sz="2400" strike="noStrike" u="none">
              <a:solidFill>
                <a:srgbClr val="ffffff"/>
              </a:solidFill>
              <a:uFillTx/>
              <a:latin typeface="Arial"/>
            </a:endParaRPr>
          </a:p>
        </p:txBody>
      </p:sp>
      <p:sp>
        <p:nvSpPr>
          <p:cNvPr id="150" name="TextBox 5"/>
          <p:cNvSpPr/>
          <p:nvPr/>
        </p:nvSpPr>
        <p:spPr>
          <a:xfrm>
            <a:off x="528480" y="2938320"/>
            <a:ext cx="8158320" cy="3691080"/>
          </a:xfrm>
          <a:prstGeom prst="rect">
            <a:avLst/>
          </a:prstGeom>
          <a:noFill/>
          <a:ln w="0">
            <a:noFill/>
          </a:ln>
        </p:spPr>
        <p:style>
          <a:lnRef idx="0"/>
          <a:fillRef idx="0"/>
          <a:effectRef idx="0"/>
          <a:fontRef idx="minor"/>
        </p:style>
        <p:txBody>
          <a:bodyPr lIns="90000" rIns="90000" tIns="45000" bIns="45000" anchor="t">
            <a:spAutoFit/>
          </a:bodyPr>
          <a:p>
            <a:pPr>
              <a:lnSpc>
                <a:spcPct val="107000"/>
              </a:lnSpc>
              <a:spcAft>
                <a:spcPts val="799"/>
              </a:spcAft>
            </a:pPr>
            <a:r>
              <a:rPr b="1" lang="en-US" sz="1400" strike="noStrike" u="none" baseline="30000">
                <a:solidFill>
                  <a:schemeClr val="accent6"/>
                </a:solidFill>
                <a:uFillTx/>
                <a:latin typeface="Aptos"/>
                <a:ea typeface="Aptos"/>
              </a:rPr>
              <a:t>11 </a:t>
            </a:r>
            <a:r>
              <a:rPr b="0" lang="en-US" sz="1400" strike="noStrike" u="none">
                <a:solidFill>
                  <a:schemeClr val="accent6"/>
                </a:solidFill>
                <a:uFillTx/>
                <a:latin typeface="Aptos"/>
                <a:ea typeface="Aptos"/>
              </a:rPr>
              <a:t>And he said unto her, If they bind me fast with new ropes that never were occupied, then shall I be weak, and be as another man.</a:t>
            </a:r>
            <a:endParaRPr b="0" lang="en-US" sz="1400" strike="noStrike" u="none">
              <a:solidFill>
                <a:srgbClr val="ffffff"/>
              </a:solidFill>
              <a:uFillTx/>
              <a:latin typeface="Arial"/>
            </a:endParaRPr>
          </a:p>
          <a:p>
            <a:pPr>
              <a:lnSpc>
                <a:spcPct val="107000"/>
              </a:lnSpc>
              <a:spcAft>
                <a:spcPts val="799"/>
              </a:spcAft>
            </a:pPr>
            <a:r>
              <a:rPr b="1" lang="en-US" sz="1400" strike="noStrike" u="none" baseline="30000">
                <a:solidFill>
                  <a:schemeClr val="accent6"/>
                </a:solidFill>
                <a:uFillTx/>
                <a:latin typeface="Aptos"/>
                <a:ea typeface="Aptos"/>
              </a:rPr>
              <a:t>12 </a:t>
            </a:r>
            <a:r>
              <a:rPr b="0" lang="en-US" sz="1400" strike="noStrike" u="none">
                <a:solidFill>
                  <a:schemeClr val="accent6"/>
                </a:solidFill>
                <a:uFillTx/>
                <a:latin typeface="Aptos"/>
                <a:ea typeface="Aptos"/>
              </a:rPr>
              <a:t>Delilah therefore took new ropes, and bound him therewith, and said unto him, The Philistines be upon thee, Samson. And there were liers in wait abiding in the chamber. And he brake them from off his arms like a thread.</a:t>
            </a:r>
            <a:endParaRPr b="0" lang="en-US" sz="1400" strike="noStrike" u="none">
              <a:solidFill>
                <a:srgbClr val="ffffff"/>
              </a:solidFill>
              <a:uFillTx/>
              <a:latin typeface="Arial"/>
            </a:endParaRPr>
          </a:p>
          <a:p>
            <a:pPr>
              <a:lnSpc>
                <a:spcPct val="107000"/>
              </a:lnSpc>
              <a:spcAft>
                <a:spcPts val="799"/>
              </a:spcAft>
            </a:pPr>
            <a:r>
              <a:rPr b="1" lang="en-US" sz="1400" strike="noStrike" u="none" baseline="30000">
                <a:solidFill>
                  <a:schemeClr val="accent6"/>
                </a:solidFill>
                <a:uFillTx/>
                <a:latin typeface="Aptos"/>
                <a:ea typeface="Aptos"/>
              </a:rPr>
              <a:t>13 </a:t>
            </a:r>
            <a:r>
              <a:rPr b="0" lang="en-US" sz="1400" strike="noStrike" u="none">
                <a:solidFill>
                  <a:schemeClr val="accent6"/>
                </a:solidFill>
                <a:uFillTx/>
                <a:latin typeface="Aptos"/>
                <a:ea typeface="Aptos"/>
              </a:rPr>
              <a:t>And Delilah said unto Samson, Hitherto thou hast mocked me, and told me lies: tell me wherewith thou mightest be bound. And he said unto her, If thou weavest the seven locks of my head with the web.</a:t>
            </a:r>
            <a:endParaRPr b="0" lang="en-US" sz="1400" strike="noStrike" u="none">
              <a:solidFill>
                <a:srgbClr val="ffffff"/>
              </a:solidFill>
              <a:uFillTx/>
              <a:latin typeface="Arial"/>
            </a:endParaRPr>
          </a:p>
          <a:p>
            <a:pPr>
              <a:lnSpc>
                <a:spcPct val="107000"/>
              </a:lnSpc>
              <a:spcAft>
                <a:spcPts val="799"/>
              </a:spcAft>
            </a:pPr>
            <a:r>
              <a:rPr b="1" lang="en-US" sz="1400" strike="noStrike" u="none" baseline="30000">
                <a:solidFill>
                  <a:schemeClr val="accent6"/>
                </a:solidFill>
                <a:uFillTx/>
                <a:latin typeface="Aptos"/>
                <a:ea typeface="Aptos"/>
              </a:rPr>
              <a:t>14 </a:t>
            </a:r>
            <a:r>
              <a:rPr b="0" lang="en-US" sz="1400" strike="noStrike" u="none">
                <a:solidFill>
                  <a:schemeClr val="accent6"/>
                </a:solidFill>
                <a:uFillTx/>
                <a:latin typeface="Aptos"/>
                <a:ea typeface="Aptos"/>
              </a:rPr>
              <a:t>And she fastened it with the pin, and said unto him, The Philistines be upon thee, Samson. And he awaked out of his sleep, and went away with the pin of the beam, and with the web.</a:t>
            </a:r>
            <a:endParaRPr b="0" lang="en-US" sz="1400" strike="noStrike" u="none">
              <a:solidFill>
                <a:srgbClr val="ffffff"/>
              </a:solidFill>
              <a:uFillTx/>
              <a:latin typeface="Arial"/>
            </a:endParaRPr>
          </a:p>
          <a:p>
            <a:pPr>
              <a:lnSpc>
                <a:spcPct val="107000"/>
              </a:lnSpc>
              <a:spcAft>
                <a:spcPts val="799"/>
              </a:spcAft>
            </a:pPr>
            <a:r>
              <a:rPr b="1" lang="en-US" sz="1400" strike="noStrike" u="none" baseline="30000">
                <a:solidFill>
                  <a:schemeClr val="accent6"/>
                </a:solidFill>
                <a:uFillTx/>
                <a:latin typeface="Aptos"/>
                <a:ea typeface="Aptos"/>
              </a:rPr>
              <a:t>15 </a:t>
            </a:r>
            <a:r>
              <a:rPr b="0" lang="en-US" sz="1400" strike="noStrike" u="none">
                <a:solidFill>
                  <a:schemeClr val="accent6"/>
                </a:solidFill>
                <a:uFillTx/>
                <a:latin typeface="Aptos"/>
                <a:ea typeface="Aptos"/>
              </a:rPr>
              <a:t>And she said unto him, How canst thou say, I love thee, when thine heart is not with me? thou hast mocked me these three times, and hast not told me wherein thy great strength lieth.</a:t>
            </a:r>
            <a:endParaRPr b="0" lang="en-US" sz="1400" strike="noStrike" u="none">
              <a:solidFill>
                <a:srgbClr val="ffffff"/>
              </a:solidFill>
              <a:uFillTx/>
              <a:latin typeface="Arial"/>
            </a:endParaRPr>
          </a:p>
        </p:txBody>
      </p:sp>
      <p:pic>
        <p:nvPicPr>
          <p:cNvPr id="151" name="Picture 11" descr=""/>
          <p:cNvPicPr/>
          <p:nvPr/>
        </p:nvPicPr>
        <p:blipFill>
          <a:blip r:embed="rId1"/>
          <a:stretch/>
        </p:blipFill>
        <p:spPr>
          <a:xfrm>
            <a:off x="4343400" y="1878480"/>
            <a:ext cx="764280" cy="864720"/>
          </a:xfrm>
          <a:prstGeom prst="rect">
            <a:avLst/>
          </a:prstGeom>
          <a:ln w="0">
            <a:noFill/>
          </a:ln>
        </p:spPr>
      </p:pic>
      <p:pic>
        <p:nvPicPr>
          <p:cNvPr id="152" name="Picture 1" descr=""/>
          <p:cNvPicPr/>
          <p:nvPr/>
        </p:nvPicPr>
        <p:blipFill>
          <a:blip r:embed="rId2"/>
          <a:stretch/>
        </p:blipFill>
        <p:spPr>
          <a:xfrm flipH="1">
            <a:off x="3277080" y="1878480"/>
            <a:ext cx="764280" cy="864720"/>
          </a:xfrm>
          <a:prstGeom prst="rect">
            <a:avLst/>
          </a:prstGeom>
          <a:ln w="0">
            <a:noFill/>
          </a:ln>
        </p:spPr>
      </p:pic>
    </p:spTree>
  </p:cSld>
  <p:transition spd="slow">
    <p:wedge/>
  </p:transition>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3" name="TextBox 4"/>
          <p:cNvSpPr/>
          <p:nvPr/>
        </p:nvSpPr>
        <p:spPr>
          <a:xfrm>
            <a:off x="152280" y="304920"/>
            <a:ext cx="8158320" cy="45540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pPr>
            <a:r>
              <a:rPr b="1" lang="en-US" sz="2400" strike="noStrike" u="none">
                <a:solidFill>
                  <a:srgbClr val="ffff00"/>
                </a:solidFill>
                <a:uFillTx/>
                <a:latin typeface="Bookman Old Style"/>
              </a:rPr>
              <a:t>Powerful Acts of Faith #1: 1 Kings 16:16-20</a:t>
            </a:r>
            <a:endParaRPr b="0" lang="en-US" sz="2400" strike="noStrike" u="none">
              <a:solidFill>
                <a:srgbClr val="ffffff"/>
              </a:solidFill>
              <a:uFillTx/>
              <a:latin typeface="Arial"/>
            </a:endParaRPr>
          </a:p>
        </p:txBody>
      </p:sp>
      <p:sp>
        <p:nvSpPr>
          <p:cNvPr id="154" name="TextBox 5"/>
          <p:cNvSpPr/>
          <p:nvPr/>
        </p:nvSpPr>
        <p:spPr>
          <a:xfrm>
            <a:off x="228600" y="848520"/>
            <a:ext cx="8844120" cy="1208880"/>
          </a:xfrm>
          <a:prstGeom prst="rect">
            <a:avLst/>
          </a:prstGeom>
          <a:noFill/>
          <a:ln w="0">
            <a:noFill/>
          </a:ln>
        </p:spPr>
        <p:style>
          <a:lnRef idx="0"/>
          <a:fillRef idx="0"/>
          <a:effectRef idx="0"/>
          <a:fontRef idx="minor"/>
        </p:style>
        <p:txBody>
          <a:bodyPr lIns="90000" rIns="90000" tIns="45000" bIns="45000" anchor="t">
            <a:spAutoFit/>
          </a:bodyPr>
          <a:p>
            <a:pPr>
              <a:lnSpc>
                <a:spcPct val="107000"/>
              </a:lnSpc>
              <a:spcBef>
                <a:spcPts val="400"/>
              </a:spcBef>
              <a:spcAft>
                <a:spcPts val="201"/>
              </a:spcAft>
            </a:pPr>
            <a:r>
              <a:rPr b="1" i="1" lang="en-US" sz="1600" strike="noStrike" u="none">
                <a:solidFill>
                  <a:schemeClr val="lt1">
                    <a:lumMod val="20000"/>
                    <a:lumOff val="80000"/>
                  </a:schemeClr>
                </a:solidFill>
                <a:uFillTx/>
                <a:latin typeface="Aptos"/>
                <a:ea typeface="Times New Roman"/>
              </a:rPr>
              <a:t>Samson’s hair is cut – and he loses his strength</a:t>
            </a:r>
            <a:endParaRPr b="0" lang="en-US" sz="1600" strike="noStrike" u="none">
              <a:solidFill>
                <a:srgbClr val="ffffff"/>
              </a:solidFill>
              <a:uFillTx/>
              <a:latin typeface="Arial"/>
            </a:endParaRPr>
          </a:p>
          <a:p>
            <a:pPr>
              <a:lnSpc>
                <a:spcPct val="107000"/>
              </a:lnSpc>
              <a:spcBef>
                <a:spcPts val="201"/>
              </a:spcBef>
            </a:pPr>
            <a:r>
              <a:rPr b="1" i="1" lang="en-US" sz="1600" strike="noStrike" u="none">
                <a:solidFill>
                  <a:schemeClr val="lt1">
                    <a:lumMod val="20000"/>
                    <a:lumOff val="80000"/>
                  </a:schemeClr>
                </a:solidFill>
                <a:uFillTx/>
                <a:latin typeface="Aptos"/>
                <a:ea typeface="Times New Roman"/>
              </a:rPr>
              <a:t>He knew he would become weak – and yet he told her anyway</a:t>
            </a:r>
            <a:endParaRPr b="0" lang="en-US" sz="1600" strike="noStrike" u="none">
              <a:solidFill>
                <a:srgbClr val="ffffff"/>
              </a:solidFill>
              <a:uFillTx/>
              <a:latin typeface="Arial"/>
            </a:endParaRPr>
          </a:p>
          <a:p>
            <a:pPr>
              <a:lnSpc>
                <a:spcPct val="107000"/>
              </a:lnSpc>
              <a:spcBef>
                <a:spcPts val="201"/>
              </a:spcBef>
            </a:pPr>
            <a:r>
              <a:rPr b="1" i="1" lang="en-US" sz="1600" strike="noStrike" u="none">
                <a:solidFill>
                  <a:schemeClr val="lt1">
                    <a:lumMod val="20000"/>
                    <a:lumOff val="80000"/>
                  </a:schemeClr>
                </a:solidFill>
                <a:uFillTx/>
                <a:latin typeface="Aptos"/>
                <a:ea typeface="Times New Roman"/>
              </a:rPr>
              <a:t>Samson didn’t know that the Lord had departed from him – that’s a dangerous place to be in</a:t>
            </a:r>
            <a:endParaRPr b="0" lang="en-US" sz="1600" strike="noStrike" u="none">
              <a:solidFill>
                <a:srgbClr val="ffffff"/>
              </a:solidFill>
              <a:uFillTx/>
              <a:latin typeface="Arial"/>
            </a:endParaRPr>
          </a:p>
        </p:txBody>
      </p:sp>
      <p:sp>
        <p:nvSpPr>
          <p:cNvPr id="155" name="TextBox 6"/>
          <p:cNvSpPr/>
          <p:nvPr/>
        </p:nvSpPr>
        <p:spPr>
          <a:xfrm>
            <a:off x="317520" y="2057400"/>
            <a:ext cx="8158320" cy="1856520"/>
          </a:xfrm>
          <a:prstGeom prst="rect">
            <a:avLst/>
          </a:prstGeom>
          <a:noFill/>
          <a:ln w="0">
            <a:noFill/>
          </a:ln>
        </p:spPr>
        <p:style>
          <a:lnRef idx="0"/>
          <a:fillRef idx="0"/>
          <a:effectRef idx="0"/>
          <a:fontRef idx="minor"/>
        </p:style>
        <p:txBody>
          <a:bodyPr lIns="90000" rIns="90000" tIns="45000" bIns="45000" anchor="t">
            <a:spAutoFit/>
          </a:bodyPr>
          <a:p>
            <a:pPr>
              <a:lnSpc>
                <a:spcPct val="107000"/>
              </a:lnSpc>
              <a:spcAft>
                <a:spcPts val="799"/>
              </a:spcAft>
            </a:pPr>
            <a:r>
              <a:rPr b="1" lang="en-US" sz="1200" strike="noStrike" u="none" baseline="30000">
                <a:solidFill>
                  <a:schemeClr val="accent6"/>
                </a:solidFill>
                <a:uFillTx/>
                <a:latin typeface="Aptos"/>
                <a:ea typeface="Aptos"/>
              </a:rPr>
              <a:t>16 </a:t>
            </a:r>
            <a:r>
              <a:rPr b="0" lang="en-US" sz="1200" strike="noStrike" u="none">
                <a:solidFill>
                  <a:schemeClr val="accent6"/>
                </a:solidFill>
                <a:uFillTx/>
                <a:latin typeface="Aptos"/>
                <a:ea typeface="Aptos"/>
              </a:rPr>
              <a:t>And it came to pass, when she pressed him daily with her words, and urged him, so that his soul was vexed unto death;</a:t>
            </a:r>
            <a:endParaRPr b="0" lang="en-US" sz="1200" strike="noStrike" u="none">
              <a:solidFill>
                <a:srgbClr val="ffffff"/>
              </a:solidFill>
              <a:uFillTx/>
              <a:latin typeface="Arial"/>
            </a:endParaRPr>
          </a:p>
          <a:p>
            <a:pPr>
              <a:lnSpc>
                <a:spcPct val="107000"/>
              </a:lnSpc>
              <a:spcAft>
                <a:spcPts val="799"/>
              </a:spcAft>
            </a:pPr>
            <a:r>
              <a:rPr b="1" lang="en-US" sz="1200" strike="noStrike" u="none" baseline="30000">
                <a:solidFill>
                  <a:schemeClr val="accent6"/>
                </a:solidFill>
                <a:uFillTx/>
                <a:latin typeface="Aptos"/>
                <a:ea typeface="Aptos"/>
              </a:rPr>
              <a:t>17 </a:t>
            </a:r>
            <a:r>
              <a:rPr b="0" lang="en-US" sz="1200" strike="noStrike" u="none">
                <a:solidFill>
                  <a:schemeClr val="accent6"/>
                </a:solidFill>
                <a:uFillTx/>
                <a:latin typeface="Aptos"/>
                <a:ea typeface="Aptos"/>
              </a:rPr>
              <a:t>That he told her all his heart, and said unto her, There hath not come a razor upon mine head; for I have been a Nazarite unto God from my mother's womb: if I be shaven, then my strength will go from me, and I shall become weak, and be like any other man.</a:t>
            </a:r>
            <a:endParaRPr b="0" lang="en-US" sz="1200" strike="noStrike" u="none">
              <a:solidFill>
                <a:srgbClr val="ffffff"/>
              </a:solidFill>
              <a:uFillTx/>
              <a:latin typeface="Arial"/>
            </a:endParaRPr>
          </a:p>
          <a:p>
            <a:pPr>
              <a:lnSpc>
                <a:spcPct val="107000"/>
              </a:lnSpc>
              <a:spcAft>
                <a:spcPts val="799"/>
              </a:spcAft>
            </a:pPr>
            <a:r>
              <a:rPr b="1" lang="en-US" sz="1200" strike="noStrike" u="none" baseline="30000">
                <a:solidFill>
                  <a:schemeClr val="accent6"/>
                </a:solidFill>
                <a:uFillTx/>
                <a:latin typeface="Aptos"/>
                <a:ea typeface="Aptos"/>
              </a:rPr>
              <a:t>18 </a:t>
            </a:r>
            <a:r>
              <a:rPr b="0" lang="en-US" sz="1200" strike="noStrike" u="none">
                <a:solidFill>
                  <a:schemeClr val="accent6"/>
                </a:solidFill>
                <a:uFillTx/>
                <a:latin typeface="Aptos"/>
                <a:ea typeface="Aptos"/>
              </a:rPr>
              <a:t>And when Delilah saw that he had told her all his heart, she sent and called for the lords of the Philistines, saying, Come up this once, for he hath shewed me all his heart. Then the lords of the Philistines came up unto her, and brought money in their hand.</a:t>
            </a:r>
            <a:endParaRPr b="0" lang="en-US" sz="1200" strike="noStrike" u="none">
              <a:solidFill>
                <a:srgbClr val="ffffff"/>
              </a:solidFill>
              <a:uFillTx/>
              <a:latin typeface="Arial"/>
            </a:endParaRPr>
          </a:p>
        </p:txBody>
      </p:sp>
      <p:sp>
        <p:nvSpPr>
          <p:cNvPr id="156" name="TextBox 8"/>
          <p:cNvSpPr/>
          <p:nvPr/>
        </p:nvSpPr>
        <p:spPr>
          <a:xfrm>
            <a:off x="337320" y="4191120"/>
            <a:ext cx="3352320" cy="1262520"/>
          </a:xfrm>
          <a:prstGeom prst="rect">
            <a:avLst/>
          </a:prstGeom>
          <a:noFill/>
          <a:ln w="0">
            <a:noFill/>
          </a:ln>
        </p:spPr>
        <p:style>
          <a:lnRef idx="0"/>
          <a:fillRef idx="0"/>
          <a:effectRef idx="0"/>
          <a:fontRef idx="minor"/>
        </p:style>
        <p:txBody>
          <a:bodyPr lIns="90000" rIns="90000" tIns="45000" bIns="45000" anchor="t">
            <a:spAutoFit/>
          </a:bodyPr>
          <a:p>
            <a:pPr>
              <a:lnSpc>
                <a:spcPct val="107000"/>
              </a:lnSpc>
              <a:spcBef>
                <a:spcPts val="201"/>
              </a:spcBef>
            </a:pPr>
            <a:r>
              <a:rPr b="1" i="1" lang="en-US" sz="1200" strike="noStrike" u="none">
                <a:solidFill>
                  <a:schemeClr val="lt1">
                    <a:lumMod val="20000"/>
                    <a:lumOff val="80000"/>
                  </a:schemeClr>
                </a:solidFill>
                <a:uFillTx/>
                <a:latin typeface="Aptos"/>
                <a:ea typeface="Times New Roman"/>
              </a:rPr>
              <a:t>1 Timothy 6:10 [For the love of money is the root of all evil: which while some coveted after, they have erred from the faith, and pierced themselves through with many sorrows.]</a:t>
            </a:r>
            <a:endParaRPr b="0" lang="en-US" sz="1200" strike="noStrike" u="none">
              <a:solidFill>
                <a:srgbClr val="ffffff"/>
              </a:solidFill>
              <a:uFillTx/>
              <a:latin typeface="Arial"/>
            </a:endParaRPr>
          </a:p>
        </p:txBody>
      </p:sp>
      <p:sp>
        <p:nvSpPr>
          <p:cNvPr id="157" name="TextBox 9"/>
          <p:cNvSpPr/>
          <p:nvPr/>
        </p:nvSpPr>
        <p:spPr>
          <a:xfrm>
            <a:off x="304920" y="5484240"/>
            <a:ext cx="8158320" cy="973080"/>
          </a:xfrm>
          <a:prstGeom prst="rect">
            <a:avLst/>
          </a:prstGeom>
          <a:noFill/>
          <a:ln w="0">
            <a:noFill/>
          </a:ln>
        </p:spPr>
        <p:style>
          <a:lnRef idx="0"/>
          <a:fillRef idx="0"/>
          <a:effectRef idx="0"/>
          <a:fontRef idx="minor"/>
        </p:style>
        <p:txBody>
          <a:bodyPr lIns="90000" rIns="90000" tIns="45000" bIns="45000" anchor="t">
            <a:spAutoFit/>
          </a:bodyPr>
          <a:p>
            <a:pPr>
              <a:lnSpc>
                <a:spcPct val="107000"/>
              </a:lnSpc>
              <a:spcAft>
                <a:spcPts val="799"/>
              </a:spcAft>
            </a:pPr>
            <a:r>
              <a:rPr b="1" lang="en-US" sz="1200" strike="noStrike" u="none" baseline="30000">
                <a:solidFill>
                  <a:schemeClr val="accent6"/>
                </a:solidFill>
                <a:uFillTx/>
                <a:latin typeface="Aptos"/>
                <a:ea typeface="Aptos"/>
              </a:rPr>
              <a:t>19 </a:t>
            </a:r>
            <a:r>
              <a:rPr b="0" lang="en-US" sz="1200" strike="noStrike" u="none">
                <a:solidFill>
                  <a:schemeClr val="accent6"/>
                </a:solidFill>
                <a:uFillTx/>
                <a:latin typeface="Aptos"/>
                <a:ea typeface="Aptos"/>
              </a:rPr>
              <a:t>And she made him sleep upon her knees; and she called for a man, and she caused him to shave off the seven locks of his head; and she began to afflict him, and his strength went from him.</a:t>
            </a:r>
            <a:endParaRPr b="0" lang="en-US" sz="1200" strike="noStrike" u="none">
              <a:solidFill>
                <a:srgbClr val="ffffff"/>
              </a:solidFill>
              <a:uFillTx/>
              <a:latin typeface="Arial"/>
            </a:endParaRPr>
          </a:p>
          <a:p>
            <a:pPr>
              <a:lnSpc>
                <a:spcPct val="107000"/>
              </a:lnSpc>
              <a:spcAft>
                <a:spcPts val="799"/>
              </a:spcAft>
            </a:pPr>
            <a:r>
              <a:rPr b="1" lang="en-US" sz="1200" strike="noStrike" u="none" baseline="30000">
                <a:solidFill>
                  <a:schemeClr val="accent6"/>
                </a:solidFill>
                <a:uFillTx/>
                <a:latin typeface="Aptos"/>
                <a:ea typeface="Aptos"/>
              </a:rPr>
              <a:t>20 </a:t>
            </a:r>
            <a:r>
              <a:rPr b="0" lang="en-US" sz="1200" strike="noStrike" u="none">
                <a:solidFill>
                  <a:schemeClr val="accent6"/>
                </a:solidFill>
                <a:uFillTx/>
                <a:latin typeface="Aptos"/>
                <a:ea typeface="Aptos"/>
              </a:rPr>
              <a:t>And she said, The Philistines be upon thee, Samson. And he awoke out of his sleep, and said, I will go out as at other times before, and shake myself. And he wist not that the Lord was departed from him.</a:t>
            </a:r>
            <a:endParaRPr b="0" lang="en-US" sz="1200" strike="noStrike" u="none">
              <a:solidFill>
                <a:srgbClr val="ffffff"/>
              </a:solidFill>
              <a:uFillTx/>
              <a:latin typeface="Arial"/>
            </a:endParaRPr>
          </a:p>
        </p:txBody>
      </p:sp>
      <p:pic>
        <p:nvPicPr>
          <p:cNvPr id="158" name="Picture 4" descr="Pin page"/>
          <p:cNvPicPr/>
          <p:nvPr/>
        </p:nvPicPr>
        <p:blipFill>
          <a:blip r:embed="rId1"/>
          <a:stretch/>
        </p:blipFill>
        <p:spPr>
          <a:xfrm>
            <a:off x="4495680" y="4119480"/>
            <a:ext cx="3200040" cy="1412280"/>
          </a:xfrm>
          <a:prstGeom prst="rect">
            <a:avLst/>
          </a:prstGeom>
          <a:ln w="0">
            <a:noFill/>
          </a:ln>
        </p:spPr>
      </p:pic>
      <p:pic>
        <p:nvPicPr>
          <p:cNvPr id="159" name="Picture 2" descr="Hair Scissors | JAGUAR Scissors ..."/>
          <p:cNvPicPr/>
          <p:nvPr/>
        </p:nvPicPr>
        <p:blipFill>
          <a:blip r:embed="rId2"/>
          <a:stretch/>
        </p:blipFill>
        <p:spPr>
          <a:xfrm rot="5400000">
            <a:off x="7392240" y="4581720"/>
            <a:ext cx="1416960" cy="483120"/>
          </a:xfrm>
          <a:prstGeom prst="rect">
            <a:avLst/>
          </a:prstGeom>
          <a:ln w="0">
            <a:noFill/>
          </a:ln>
        </p:spPr>
      </p:pic>
    </p:spTree>
  </p:cSld>
  <p:transition spd="slow">
    <p:wedge/>
  </p:transition>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3" name="TextBox 10"/>
          <p:cNvSpPr/>
          <p:nvPr/>
        </p:nvSpPr>
        <p:spPr>
          <a:xfrm>
            <a:off x="4648320" y="533520"/>
            <a:ext cx="3962160" cy="69912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pPr>
            <a:r>
              <a:rPr b="1" lang="en-US" sz="4000" strike="noStrike" u="none">
                <a:solidFill>
                  <a:srgbClr val="ffff00"/>
                </a:solidFill>
                <a:uFillTx/>
                <a:latin typeface="Bookman Old Style"/>
              </a:rPr>
              <a:t>Samson</a:t>
            </a:r>
            <a:endParaRPr b="0" lang="en-US" sz="4000" strike="noStrike" u="none">
              <a:solidFill>
                <a:srgbClr val="ffffff"/>
              </a:solidFill>
              <a:uFillTx/>
              <a:latin typeface="Arial"/>
            </a:endParaRPr>
          </a:p>
        </p:txBody>
      </p:sp>
      <p:sp>
        <p:nvSpPr>
          <p:cNvPr id="74" name="TextBox 6"/>
          <p:cNvSpPr/>
          <p:nvPr/>
        </p:nvSpPr>
        <p:spPr>
          <a:xfrm>
            <a:off x="4800600" y="1447920"/>
            <a:ext cx="3962160" cy="4106880"/>
          </a:xfrm>
          <a:prstGeom prst="rect">
            <a:avLst/>
          </a:prstGeom>
          <a:noFill/>
          <a:ln w="0">
            <a:noFill/>
          </a:ln>
        </p:spPr>
        <p:style>
          <a:lnRef idx="0"/>
          <a:fillRef idx="0"/>
          <a:effectRef idx="0"/>
          <a:fontRef idx="minor"/>
        </p:style>
        <p:txBody>
          <a:bodyPr lIns="90000" rIns="90000" tIns="45000" bIns="45000" anchor="t">
            <a:spAutoFit/>
          </a:bodyPr>
          <a:p>
            <a:pPr algn="ctr">
              <a:lnSpc>
                <a:spcPct val="107000"/>
              </a:lnSpc>
              <a:spcAft>
                <a:spcPts val="799"/>
              </a:spcAft>
            </a:pPr>
            <a:r>
              <a:rPr b="0" lang="en-US" sz="1800" strike="noStrike" u="none">
                <a:solidFill>
                  <a:schemeClr val="lt1">
                    <a:lumMod val="20000"/>
                    <a:lumOff val="80000"/>
                  </a:schemeClr>
                </a:solidFill>
                <a:uFillTx/>
                <a:latin typeface="Aptos"/>
                <a:ea typeface="Aptos"/>
              </a:rPr>
              <a:t>This is a story more about what not to do than what to do – yet Samson still made it into the hall of faith, barely, but he is still there. However, he did fight for Israel. </a:t>
            </a:r>
            <a:endParaRPr b="0" lang="en-US" sz="1800" strike="noStrike" u="none">
              <a:solidFill>
                <a:srgbClr val="ffffff"/>
              </a:solidFill>
              <a:uFillTx/>
              <a:latin typeface="Arial"/>
            </a:endParaRPr>
          </a:p>
          <a:p>
            <a:pPr algn="ctr">
              <a:lnSpc>
                <a:spcPct val="107000"/>
              </a:lnSpc>
              <a:spcAft>
                <a:spcPts val="799"/>
              </a:spcAft>
            </a:pPr>
            <a:endParaRPr b="0" lang="en-US" sz="1800" strike="noStrike" u="none">
              <a:solidFill>
                <a:srgbClr val="ffffff"/>
              </a:solidFill>
              <a:uFillTx/>
              <a:latin typeface="Arial"/>
            </a:endParaRPr>
          </a:p>
          <a:p>
            <a:pPr algn="ctr">
              <a:lnSpc>
                <a:spcPct val="107000"/>
              </a:lnSpc>
              <a:spcAft>
                <a:spcPts val="799"/>
              </a:spcAft>
            </a:pPr>
            <a:r>
              <a:rPr b="0" lang="en-US" sz="1800" strike="noStrike" u="none">
                <a:solidFill>
                  <a:schemeClr val="lt1">
                    <a:lumMod val="20000"/>
                    <a:lumOff val="80000"/>
                  </a:schemeClr>
                </a:solidFill>
                <a:uFillTx/>
                <a:latin typeface="Aptos"/>
                <a:ea typeface="Aptos"/>
              </a:rPr>
              <a:t>Hebrews 11:32 -</a:t>
            </a:r>
            <a:r>
              <a:rPr b="1" lang="en-US" sz="1800" strike="noStrike" u="none" baseline="30000">
                <a:solidFill>
                  <a:schemeClr val="lt1">
                    <a:lumMod val="20000"/>
                    <a:lumOff val="80000"/>
                  </a:schemeClr>
                </a:solidFill>
                <a:uFillTx/>
                <a:latin typeface="Aptos"/>
                <a:ea typeface="Aptos"/>
              </a:rPr>
              <a:t> </a:t>
            </a:r>
            <a:r>
              <a:rPr b="0" lang="en-US" sz="1800" strike="noStrike" u="none">
                <a:solidFill>
                  <a:schemeClr val="lt1">
                    <a:lumMod val="20000"/>
                    <a:lumOff val="80000"/>
                  </a:schemeClr>
                </a:solidFill>
                <a:uFillTx/>
                <a:latin typeface="Aptos"/>
                <a:ea typeface="Aptos"/>
              </a:rPr>
              <a:t>And what shall I more say? for the time would fail me to tell of Gideon, and of Barak, and of Samson, and of Jephthae; of David also, and Samuel, and of the prophets:</a:t>
            </a:r>
            <a:endParaRPr b="0" lang="en-US" sz="1800" strike="noStrike" u="none">
              <a:solidFill>
                <a:srgbClr val="ffffff"/>
              </a:solidFill>
              <a:uFillTx/>
              <a:latin typeface="Arial"/>
            </a:endParaRPr>
          </a:p>
        </p:txBody>
      </p:sp>
      <p:pic>
        <p:nvPicPr>
          <p:cNvPr id="75" name="Picture 2" descr=""/>
          <p:cNvPicPr/>
          <p:nvPr/>
        </p:nvPicPr>
        <p:blipFill>
          <a:blip r:embed="rId1"/>
          <a:stretch/>
        </p:blipFill>
        <p:spPr>
          <a:xfrm>
            <a:off x="762120" y="685800"/>
            <a:ext cx="2514240" cy="2514240"/>
          </a:xfrm>
          <a:prstGeom prst="rect">
            <a:avLst/>
          </a:prstGeom>
          <a:ln w="0">
            <a:noFill/>
          </a:ln>
        </p:spPr>
      </p:pic>
    </p:spTree>
  </p:cSld>
  <p:transition spd="slow">
    <p:wedge/>
  </p:transition>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0" name="TextBox 3"/>
          <p:cNvSpPr/>
          <p:nvPr/>
        </p:nvSpPr>
        <p:spPr>
          <a:xfrm>
            <a:off x="152280" y="304920"/>
            <a:ext cx="8158320" cy="45540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pPr>
            <a:r>
              <a:rPr b="1" lang="en-US" sz="2400" strike="noStrike" u="none">
                <a:solidFill>
                  <a:srgbClr val="ffff00"/>
                </a:solidFill>
                <a:uFillTx/>
                <a:latin typeface="Bookman Old Style"/>
              </a:rPr>
              <a:t>Powerful Acts of Faith #1: 1 Kings 16:21-26</a:t>
            </a:r>
            <a:endParaRPr b="0" lang="en-US" sz="2400" strike="noStrike" u="none">
              <a:solidFill>
                <a:srgbClr val="ffffff"/>
              </a:solidFill>
              <a:uFillTx/>
              <a:latin typeface="Arial"/>
            </a:endParaRPr>
          </a:p>
        </p:txBody>
      </p:sp>
      <p:sp>
        <p:nvSpPr>
          <p:cNvPr id="161" name="TextBox 5"/>
          <p:cNvSpPr/>
          <p:nvPr/>
        </p:nvSpPr>
        <p:spPr>
          <a:xfrm>
            <a:off x="609840" y="2209680"/>
            <a:ext cx="8305560" cy="4506840"/>
          </a:xfrm>
          <a:prstGeom prst="rect">
            <a:avLst/>
          </a:prstGeom>
          <a:noFill/>
          <a:ln w="0">
            <a:noFill/>
          </a:ln>
        </p:spPr>
        <p:style>
          <a:lnRef idx="0"/>
          <a:fillRef idx="0"/>
          <a:effectRef idx="0"/>
          <a:fontRef idx="minor"/>
        </p:style>
        <p:txBody>
          <a:bodyPr lIns="90000" rIns="90000" tIns="45000" bIns="45000" anchor="t">
            <a:spAutoFit/>
          </a:bodyPr>
          <a:p>
            <a:pPr>
              <a:lnSpc>
                <a:spcPct val="107000"/>
              </a:lnSpc>
              <a:spcAft>
                <a:spcPts val="799"/>
              </a:spcAft>
            </a:pPr>
            <a:r>
              <a:rPr b="1" lang="en-US" sz="1600" strike="noStrike" u="none" baseline="30000">
                <a:solidFill>
                  <a:schemeClr val="accent6"/>
                </a:solidFill>
                <a:uFillTx/>
                <a:latin typeface="Aptos"/>
                <a:ea typeface="Aptos"/>
              </a:rPr>
              <a:t>21 </a:t>
            </a:r>
            <a:r>
              <a:rPr b="0" lang="en-US" sz="1600" strike="noStrike" u="none">
                <a:solidFill>
                  <a:schemeClr val="accent6"/>
                </a:solidFill>
                <a:uFillTx/>
                <a:latin typeface="Aptos"/>
                <a:ea typeface="Aptos"/>
              </a:rPr>
              <a:t>But the Philistines took him, and put out his eyes, and brought him down to Gaza, and bound him with fetters of brass; and he did grind in the prison house.</a:t>
            </a:r>
            <a:endParaRPr b="0" lang="en-US" sz="1600" strike="noStrike" u="none">
              <a:solidFill>
                <a:srgbClr val="ffffff"/>
              </a:solidFill>
              <a:uFillTx/>
              <a:latin typeface="Arial"/>
            </a:endParaRPr>
          </a:p>
          <a:p>
            <a:pPr>
              <a:lnSpc>
                <a:spcPct val="107000"/>
              </a:lnSpc>
              <a:spcAft>
                <a:spcPts val="799"/>
              </a:spcAft>
            </a:pPr>
            <a:r>
              <a:rPr b="1" lang="en-US" sz="1600" strike="noStrike" u="none" baseline="30000">
                <a:solidFill>
                  <a:schemeClr val="accent6"/>
                </a:solidFill>
                <a:uFillTx/>
                <a:latin typeface="Aptos"/>
                <a:ea typeface="Aptos"/>
              </a:rPr>
              <a:t>22 </a:t>
            </a:r>
            <a:r>
              <a:rPr b="0" lang="en-US" sz="1600" strike="noStrike" u="none">
                <a:solidFill>
                  <a:schemeClr val="accent6"/>
                </a:solidFill>
                <a:uFillTx/>
                <a:latin typeface="Aptos"/>
                <a:ea typeface="Aptos"/>
              </a:rPr>
              <a:t>Howbeit the hair of his head began to grow again after he was shaven.</a:t>
            </a:r>
            <a:endParaRPr b="0" lang="en-US" sz="1600" strike="noStrike" u="none">
              <a:solidFill>
                <a:srgbClr val="ffffff"/>
              </a:solidFill>
              <a:uFillTx/>
              <a:latin typeface="Arial"/>
            </a:endParaRPr>
          </a:p>
          <a:p>
            <a:pPr>
              <a:lnSpc>
                <a:spcPct val="107000"/>
              </a:lnSpc>
              <a:spcAft>
                <a:spcPts val="799"/>
              </a:spcAft>
            </a:pPr>
            <a:r>
              <a:rPr b="1" lang="en-US" sz="1600" strike="noStrike" u="none" baseline="30000">
                <a:solidFill>
                  <a:schemeClr val="accent6"/>
                </a:solidFill>
                <a:uFillTx/>
                <a:latin typeface="Aptos"/>
                <a:ea typeface="Aptos"/>
              </a:rPr>
              <a:t>23 </a:t>
            </a:r>
            <a:r>
              <a:rPr b="0" lang="en-US" sz="1600" strike="noStrike" u="none">
                <a:solidFill>
                  <a:schemeClr val="accent6"/>
                </a:solidFill>
                <a:uFillTx/>
                <a:latin typeface="Aptos"/>
                <a:ea typeface="Aptos"/>
              </a:rPr>
              <a:t>Then the lords of the Philistines gathered them together for to offer a great sacrifice unto Dagon their god, and to rejoice: for they said, Our god hath delivered Samson our enemy into our hand.</a:t>
            </a:r>
            <a:endParaRPr b="0" lang="en-US" sz="1600" strike="noStrike" u="none">
              <a:solidFill>
                <a:srgbClr val="ffffff"/>
              </a:solidFill>
              <a:uFillTx/>
              <a:latin typeface="Arial"/>
            </a:endParaRPr>
          </a:p>
          <a:p>
            <a:pPr>
              <a:lnSpc>
                <a:spcPct val="107000"/>
              </a:lnSpc>
              <a:spcAft>
                <a:spcPts val="799"/>
              </a:spcAft>
            </a:pPr>
            <a:r>
              <a:rPr b="1" lang="en-US" sz="1600" strike="noStrike" u="none" baseline="30000">
                <a:solidFill>
                  <a:schemeClr val="accent6"/>
                </a:solidFill>
                <a:uFillTx/>
                <a:latin typeface="Aptos"/>
                <a:ea typeface="Aptos"/>
              </a:rPr>
              <a:t>24 </a:t>
            </a:r>
            <a:r>
              <a:rPr b="0" lang="en-US" sz="1600" strike="noStrike" u="none">
                <a:solidFill>
                  <a:schemeClr val="accent6"/>
                </a:solidFill>
                <a:uFillTx/>
                <a:latin typeface="Aptos"/>
                <a:ea typeface="Aptos"/>
              </a:rPr>
              <a:t>And when the people saw him, they praised their god: for they said, Our god hath delivered into our hands our enemy, and the destroyer of our country, which slew many of us.</a:t>
            </a:r>
            <a:endParaRPr b="0" lang="en-US" sz="1600" strike="noStrike" u="none">
              <a:solidFill>
                <a:srgbClr val="ffffff"/>
              </a:solidFill>
              <a:uFillTx/>
              <a:latin typeface="Arial"/>
            </a:endParaRPr>
          </a:p>
          <a:p>
            <a:pPr>
              <a:lnSpc>
                <a:spcPct val="107000"/>
              </a:lnSpc>
              <a:spcAft>
                <a:spcPts val="799"/>
              </a:spcAft>
            </a:pPr>
            <a:r>
              <a:rPr b="1" lang="en-US" sz="1600" strike="noStrike" u="none" baseline="30000">
                <a:solidFill>
                  <a:schemeClr val="accent6"/>
                </a:solidFill>
                <a:uFillTx/>
                <a:latin typeface="Aptos"/>
                <a:ea typeface="Aptos"/>
              </a:rPr>
              <a:t>25 </a:t>
            </a:r>
            <a:r>
              <a:rPr b="0" lang="en-US" sz="1600" strike="noStrike" u="none">
                <a:solidFill>
                  <a:schemeClr val="accent6"/>
                </a:solidFill>
                <a:uFillTx/>
                <a:latin typeface="Aptos"/>
                <a:ea typeface="Aptos"/>
              </a:rPr>
              <a:t>And it came to pass, when their hearts were merry, that they said, Call for Samson, that he may make us sport. And they called for Samson out of the prison house; and he made them sport: and they set him between the pillars.</a:t>
            </a:r>
            <a:endParaRPr b="0" lang="en-US" sz="1600" strike="noStrike" u="none">
              <a:solidFill>
                <a:srgbClr val="ffffff"/>
              </a:solidFill>
              <a:uFillTx/>
              <a:latin typeface="Arial"/>
            </a:endParaRPr>
          </a:p>
          <a:p>
            <a:pPr>
              <a:lnSpc>
                <a:spcPct val="107000"/>
              </a:lnSpc>
              <a:spcAft>
                <a:spcPts val="799"/>
              </a:spcAft>
            </a:pPr>
            <a:r>
              <a:rPr b="1" lang="en-US" sz="1600" strike="noStrike" u="none" baseline="30000">
                <a:solidFill>
                  <a:schemeClr val="accent6"/>
                </a:solidFill>
                <a:uFillTx/>
                <a:latin typeface="Aptos"/>
                <a:ea typeface="Aptos"/>
              </a:rPr>
              <a:t>26 </a:t>
            </a:r>
            <a:r>
              <a:rPr b="0" lang="en-US" sz="1600" strike="noStrike" u="none">
                <a:solidFill>
                  <a:schemeClr val="accent6"/>
                </a:solidFill>
                <a:uFillTx/>
                <a:latin typeface="Aptos"/>
                <a:ea typeface="Aptos"/>
              </a:rPr>
              <a:t>And Samson said unto the lad that held him by the hand, Suffer me that I may feel the pillars whereupon the house standeth, that I may lean upon them.</a:t>
            </a:r>
            <a:endParaRPr b="0" lang="en-US" sz="1600" strike="noStrike" u="none">
              <a:solidFill>
                <a:srgbClr val="ffffff"/>
              </a:solidFill>
              <a:uFillTx/>
              <a:latin typeface="Arial"/>
            </a:endParaRPr>
          </a:p>
        </p:txBody>
      </p:sp>
      <p:sp>
        <p:nvSpPr>
          <p:cNvPr id="162" name="TextBox 6"/>
          <p:cNvSpPr/>
          <p:nvPr/>
        </p:nvSpPr>
        <p:spPr>
          <a:xfrm>
            <a:off x="762120" y="838080"/>
            <a:ext cx="5028840" cy="1284840"/>
          </a:xfrm>
          <a:prstGeom prst="rect">
            <a:avLst/>
          </a:prstGeom>
          <a:noFill/>
          <a:ln w="0">
            <a:noFill/>
          </a:ln>
        </p:spPr>
        <p:style>
          <a:lnRef idx="0"/>
          <a:fillRef idx="0"/>
          <a:effectRef idx="0"/>
          <a:fontRef idx="minor"/>
        </p:style>
        <p:txBody>
          <a:bodyPr lIns="90000" rIns="90000" tIns="45000" bIns="45000" anchor="t">
            <a:spAutoFit/>
          </a:bodyPr>
          <a:p>
            <a:pPr>
              <a:lnSpc>
                <a:spcPct val="107000"/>
              </a:lnSpc>
              <a:spcBef>
                <a:spcPts val="400"/>
              </a:spcBef>
              <a:spcAft>
                <a:spcPts val="201"/>
              </a:spcAft>
            </a:pPr>
            <a:r>
              <a:rPr b="1" i="1" lang="en-US" sz="1600" strike="noStrike" u="none">
                <a:solidFill>
                  <a:schemeClr val="lt1">
                    <a:lumMod val="20000"/>
                    <a:lumOff val="80000"/>
                  </a:schemeClr>
                </a:solidFill>
                <a:uFillTx/>
                <a:latin typeface="Aptos"/>
                <a:ea typeface="Times New Roman"/>
              </a:rPr>
              <a:t>Samson’s hair begins to grow</a:t>
            </a:r>
            <a:endParaRPr b="0" lang="en-US" sz="1600" strike="noStrike" u="none">
              <a:solidFill>
                <a:srgbClr val="ffffff"/>
              </a:solidFill>
              <a:uFillTx/>
              <a:latin typeface="Arial"/>
            </a:endParaRPr>
          </a:p>
          <a:p>
            <a:pPr>
              <a:lnSpc>
                <a:spcPct val="107000"/>
              </a:lnSpc>
              <a:spcBef>
                <a:spcPts val="400"/>
              </a:spcBef>
              <a:spcAft>
                <a:spcPts val="201"/>
              </a:spcAft>
            </a:pPr>
            <a:r>
              <a:rPr b="1" i="1" lang="en-US" sz="1600" strike="noStrike" u="none">
                <a:solidFill>
                  <a:schemeClr val="lt1">
                    <a:lumMod val="20000"/>
                    <a:lumOff val="80000"/>
                  </a:schemeClr>
                </a:solidFill>
                <a:uFillTx/>
                <a:latin typeface="Aptos"/>
                <a:ea typeface="Times New Roman"/>
              </a:rPr>
              <a:t>Remember this was the one key to his strength</a:t>
            </a:r>
            <a:endParaRPr b="0" lang="en-US" sz="1600" strike="noStrike" u="none">
              <a:solidFill>
                <a:srgbClr val="ffffff"/>
              </a:solidFill>
              <a:uFillTx/>
              <a:latin typeface="Arial"/>
            </a:endParaRPr>
          </a:p>
          <a:p>
            <a:pPr>
              <a:lnSpc>
                <a:spcPct val="107000"/>
              </a:lnSpc>
              <a:spcBef>
                <a:spcPts val="400"/>
              </a:spcBef>
              <a:spcAft>
                <a:spcPts val="201"/>
              </a:spcAft>
            </a:pPr>
            <a:r>
              <a:rPr b="1" i="1" lang="en-US" sz="1600" strike="noStrike" u="none">
                <a:solidFill>
                  <a:schemeClr val="lt1">
                    <a:lumMod val="20000"/>
                    <a:lumOff val="80000"/>
                  </a:schemeClr>
                </a:solidFill>
                <a:uFillTx/>
                <a:latin typeface="Aptos"/>
                <a:ea typeface="Times New Roman"/>
              </a:rPr>
              <a:t>No razors</a:t>
            </a:r>
            <a:endParaRPr b="0" lang="en-US" sz="1600" strike="noStrike" u="none">
              <a:solidFill>
                <a:srgbClr val="ffffff"/>
              </a:solidFill>
              <a:uFillTx/>
              <a:latin typeface="Arial"/>
            </a:endParaRPr>
          </a:p>
        </p:txBody>
      </p:sp>
      <p:pic>
        <p:nvPicPr>
          <p:cNvPr id="163" name="Picture 6" descr="Review: Samson (2018) - Geeks Under Grace"/>
          <p:cNvPicPr/>
          <p:nvPr/>
        </p:nvPicPr>
        <p:blipFill>
          <a:blip r:embed="rId1"/>
          <a:srcRect l="0" t="0" r="40742" b="0"/>
          <a:stretch/>
        </p:blipFill>
        <p:spPr>
          <a:xfrm>
            <a:off x="5867280" y="914400"/>
            <a:ext cx="1218960" cy="1351440"/>
          </a:xfrm>
          <a:prstGeom prst="rect">
            <a:avLst/>
          </a:prstGeom>
          <a:ln w="0">
            <a:noFill/>
          </a:ln>
        </p:spPr>
      </p:pic>
    </p:spTree>
  </p:cSld>
  <p:transition spd="slow">
    <p:wedge/>
  </p:transition>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4" name="TextBox 5"/>
          <p:cNvSpPr/>
          <p:nvPr/>
        </p:nvSpPr>
        <p:spPr>
          <a:xfrm>
            <a:off x="360" y="3124080"/>
            <a:ext cx="8686440" cy="3782520"/>
          </a:xfrm>
          <a:prstGeom prst="rect">
            <a:avLst/>
          </a:prstGeom>
          <a:noFill/>
          <a:ln w="0">
            <a:noFill/>
          </a:ln>
        </p:spPr>
        <p:style>
          <a:lnRef idx="0"/>
          <a:fillRef idx="0"/>
          <a:effectRef idx="0"/>
          <a:fontRef idx="minor"/>
        </p:style>
        <p:txBody>
          <a:bodyPr lIns="90000" rIns="90000" tIns="45000" bIns="45000" anchor="t">
            <a:spAutoFit/>
          </a:bodyPr>
          <a:p>
            <a:pPr>
              <a:lnSpc>
                <a:spcPct val="107000"/>
              </a:lnSpc>
              <a:spcAft>
                <a:spcPts val="799"/>
              </a:spcAft>
            </a:pPr>
            <a:r>
              <a:rPr b="1" lang="en-US" sz="1600" strike="noStrike" u="none" baseline="30000">
                <a:solidFill>
                  <a:schemeClr val="accent6"/>
                </a:solidFill>
                <a:uFillTx/>
                <a:latin typeface="Aptos"/>
                <a:ea typeface="Aptos"/>
              </a:rPr>
              <a:t>27 </a:t>
            </a:r>
            <a:r>
              <a:rPr b="0" lang="en-US" sz="1600" strike="noStrike" u="none">
                <a:solidFill>
                  <a:schemeClr val="accent6"/>
                </a:solidFill>
                <a:uFillTx/>
                <a:latin typeface="Aptos"/>
                <a:ea typeface="Aptos"/>
              </a:rPr>
              <a:t>Now the house was full of men and women; and all the lords of the Philistines were there; and there were upon the roof about three thousand men and women, that beheld while Samson made sport.</a:t>
            </a:r>
            <a:endParaRPr b="0" lang="en-US" sz="1600" strike="noStrike" u="none">
              <a:solidFill>
                <a:srgbClr val="ffffff"/>
              </a:solidFill>
              <a:uFillTx/>
              <a:latin typeface="Arial"/>
            </a:endParaRPr>
          </a:p>
          <a:p>
            <a:pPr>
              <a:lnSpc>
                <a:spcPct val="107000"/>
              </a:lnSpc>
              <a:spcAft>
                <a:spcPts val="799"/>
              </a:spcAft>
            </a:pPr>
            <a:r>
              <a:rPr b="1" lang="en-US" sz="1600" strike="noStrike" u="none" baseline="30000">
                <a:solidFill>
                  <a:schemeClr val="accent6"/>
                </a:solidFill>
                <a:uFillTx/>
                <a:latin typeface="Aptos"/>
                <a:ea typeface="Aptos"/>
              </a:rPr>
              <a:t>28 </a:t>
            </a:r>
            <a:r>
              <a:rPr b="0" lang="en-US" sz="1600" strike="noStrike" u="none">
                <a:solidFill>
                  <a:schemeClr val="accent6"/>
                </a:solidFill>
                <a:uFillTx/>
                <a:latin typeface="Aptos"/>
                <a:ea typeface="Aptos"/>
              </a:rPr>
              <a:t>And Samson called unto the Lord, and said, O Lord God, remember me, I pray thee, and strengthen me, I pray thee, only this once, O God, that I may be at once avenged of the Philistines for my two eyes.</a:t>
            </a:r>
            <a:endParaRPr b="0" lang="en-US" sz="1600" strike="noStrike" u="none">
              <a:solidFill>
                <a:srgbClr val="ffffff"/>
              </a:solidFill>
              <a:uFillTx/>
              <a:latin typeface="Arial"/>
            </a:endParaRPr>
          </a:p>
          <a:p>
            <a:pPr>
              <a:lnSpc>
                <a:spcPct val="107000"/>
              </a:lnSpc>
              <a:spcAft>
                <a:spcPts val="799"/>
              </a:spcAft>
            </a:pPr>
            <a:r>
              <a:rPr b="1" lang="en-US" sz="1600" strike="noStrike" u="none" baseline="30000">
                <a:solidFill>
                  <a:schemeClr val="accent6"/>
                </a:solidFill>
                <a:uFillTx/>
                <a:latin typeface="Aptos"/>
                <a:ea typeface="Aptos"/>
              </a:rPr>
              <a:t>29 </a:t>
            </a:r>
            <a:r>
              <a:rPr b="0" lang="en-US" sz="1600" strike="noStrike" u="none">
                <a:solidFill>
                  <a:schemeClr val="accent6"/>
                </a:solidFill>
                <a:uFillTx/>
                <a:latin typeface="Aptos"/>
                <a:ea typeface="Aptos"/>
              </a:rPr>
              <a:t>And Samson took hold of the two middle pillars upon which the house stood, and on which it was borne up, of the one with his right hand, and of the other with his left.</a:t>
            </a:r>
            <a:endParaRPr b="0" lang="en-US" sz="1600" strike="noStrike" u="none">
              <a:solidFill>
                <a:srgbClr val="ffffff"/>
              </a:solidFill>
              <a:uFillTx/>
              <a:latin typeface="Arial"/>
            </a:endParaRPr>
          </a:p>
          <a:p>
            <a:pPr>
              <a:lnSpc>
                <a:spcPct val="107000"/>
              </a:lnSpc>
              <a:spcAft>
                <a:spcPts val="799"/>
              </a:spcAft>
            </a:pPr>
            <a:r>
              <a:rPr b="1" lang="en-US" sz="1600" strike="noStrike" u="none" baseline="30000">
                <a:solidFill>
                  <a:schemeClr val="accent6"/>
                </a:solidFill>
                <a:uFillTx/>
                <a:latin typeface="Aptos"/>
                <a:ea typeface="Aptos"/>
              </a:rPr>
              <a:t>30 </a:t>
            </a:r>
            <a:r>
              <a:rPr b="0" lang="en-US" sz="1600" strike="noStrike" u="none">
                <a:solidFill>
                  <a:schemeClr val="accent6"/>
                </a:solidFill>
                <a:uFillTx/>
                <a:latin typeface="Aptos"/>
                <a:ea typeface="Aptos"/>
              </a:rPr>
              <a:t>And Samson said, Let me die with the Philistines. And he bowed himself with all his might; and the house fell upon the lords, and upon all the people that were therein. So the dead which he slew at his death were more than they which he slew in his life.</a:t>
            </a:r>
            <a:endParaRPr b="0" lang="en-US" sz="1600" strike="noStrike" u="none">
              <a:solidFill>
                <a:srgbClr val="ffffff"/>
              </a:solidFill>
              <a:uFillTx/>
              <a:latin typeface="Arial"/>
            </a:endParaRPr>
          </a:p>
        </p:txBody>
      </p:sp>
      <p:sp>
        <p:nvSpPr>
          <p:cNvPr id="165" name="TextBox 6"/>
          <p:cNvSpPr/>
          <p:nvPr/>
        </p:nvSpPr>
        <p:spPr>
          <a:xfrm>
            <a:off x="147240" y="304920"/>
            <a:ext cx="8158320" cy="45540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pPr>
            <a:r>
              <a:rPr b="1" lang="en-US" sz="2400" strike="noStrike" u="none">
                <a:solidFill>
                  <a:srgbClr val="ffff00"/>
                </a:solidFill>
                <a:uFillTx/>
                <a:latin typeface="Bookman Old Style"/>
              </a:rPr>
              <a:t>Powerful Acts of Faith #1: 1 Kings 16:11-15</a:t>
            </a:r>
            <a:endParaRPr b="0" lang="en-US" sz="2400" strike="noStrike" u="none">
              <a:solidFill>
                <a:srgbClr val="ffffff"/>
              </a:solidFill>
              <a:uFillTx/>
              <a:latin typeface="Arial"/>
            </a:endParaRPr>
          </a:p>
        </p:txBody>
      </p:sp>
      <p:pic>
        <p:nvPicPr>
          <p:cNvPr id="166" name="Picture 8" descr="Search results for: 'samson' - GoodSalt"/>
          <p:cNvPicPr/>
          <p:nvPr/>
        </p:nvPicPr>
        <p:blipFill>
          <a:blip r:embed="rId1"/>
          <a:srcRect l="0" t="0" r="0" b="6408"/>
          <a:stretch/>
        </p:blipFill>
        <p:spPr>
          <a:xfrm>
            <a:off x="533520" y="744480"/>
            <a:ext cx="1828440" cy="2414520"/>
          </a:xfrm>
          <a:prstGeom prst="rect">
            <a:avLst/>
          </a:prstGeom>
          <a:ln w="0">
            <a:noFill/>
          </a:ln>
        </p:spPr>
      </p:pic>
      <p:sp>
        <p:nvSpPr>
          <p:cNvPr id="167" name="TextBox 9"/>
          <p:cNvSpPr/>
          <p:nvPr/>
        </p:nvSpPr>
        <p:spPr>
          <a:xfrm>
            <a:off x="2366280" y="838080"/>
            <a:ext cx="6015240" cy="1781280"/>
          </a:xfrm>
          <a:prstGeom prst="rect">
            <a:avLst/>
          </a:prstGeom>
          <a:noFill/>
          <a:ln w="0">
            <a:noFill/>
          </a:ln>
        </p:spPr>
        <p:style>
          <a:lnRef idx="0"/>
          <a:fillRef idx="0"/>
          <a:effectRef idx="0"/>
          <a:fontRef idx="minor"/>
        </p:style>
        <p:txBody>
          <a:bodyPr lIns="90000" rIns="90000" tIns="45000" bIns="45000" anchor="t">
            <a:spAutoFit/>
          </a:bodyPr>
          <a:p>
            <a:pPr>
              <a:lnSpc>
                <a:spcPct val="107000"/>
              </a:lnSpc>
              <a:spcBef>
                <a:spcPts val="201"/>
              </a:spcBef>
            </a:pPr>
            <a:r>
              <a:rPr b="1" i="1" lang="en-US" sz="1600" strike="noStrike" u="none">
                <a:solidFill>
                  <a:schemeClr val="lt1">
                    <a:lumMod val="20000"/>
                    <a:lumOff val="80000"/>
                  </a:schemeClr>
                </a:solidFill>
                <a:uFillTx/>
                <a:latin typeface="Aptos"/>
                <a:ea typeface="Times New Roman"/>
              </a:rPr>
              <a:t>Samsons last act of Faith</a:t>
            </a:r>
            <a:endParaRPr b="0" lang="en-US" sz="1600" strike="noStrike" u="none">
              <a:solidFill>
                <a:srgbClr val="ffffff"/>
              </a:solidFill>
              <a:uFillTx/>
              <a:latin typeface="Arial"/>
            </a:endParaRPr>
          </a:p>
          <a:p>
            <a:pPr>
              <a:lnSpc>
                <a:spcPct val="107000"/>
              </a:lnSpc>
              <a:spcBef>
                <a:spcPts val="201"/>
              </a:spcBef>
            </a:pPr>
            <a:endParaRPr b="0" lang="en-US" sz="1600" strike="noStrike" u="none">
              <a:solidFill>
                <a:srgbClr val="ffffff"/>
              </a:solidFill>
              <a:uFillTx/>
              <a:latin typeface="Arial"/>
            </a:endParaRPr>
          </a:p>
          <a:p>
            <a:pPr>
              <a:lnSpc>
                <a:spcPct val="107000"/>
              </a:lnSpc>
              <a:spcBef>
                <a:spcPts val="201"/>
              </a:spcBef>
            </a:pPr>
            <a:r>
              <a:rPr b="1" i="1" lang="en-US" sz="1600" strike="noStrike" u="none">
                <a:solidFill>
                  <a:schemeClr val="lt1">
                    <a:lumMod val="20000"/>
                    <a:lumOff val="80000"/>
                  </a:schemeClr>
                </a:solidFill>
                <a:uFillTx/>
                <a:latin typeface="Aptos"/>
                <a:ea typeface="Times New Roman"/>
              </a:rPr>
              <a:t>Remember me</a:t>
            </a:r>
            <a:endParaRPr b="0" lang="en-US" sz="1600" strike="noStrike" u="none">
              <a:solidFill>
                <a:srgbClr val="ffffff"/>
              </a:solidFill>
              <a:uFillTx/>
              <a:latin typeface="Arial"/>
            </a:endParaRPr>
          </a:p>
          <a:p>
            <a:pPr>
              <a:lnSpc>
                <a:spcPct val="107000"/>
              </a:lnSpc>
              <a:spcBef>
                <a:spcPts val="201"/>
              </a:spcBef>
            </a:pPr>
            <a:r>
              <a:rPr b="1" i="1" lang="en-US" sz="1600" strike="noStrike" u="none">
                <a:solidFill>
                  <a:schemeClr val="lt1">
                    <a:lumMod val="20000"/>
                    <a:lumOff val="80000"/>
                  </a:schemeClr>
                </a:solidFill>
                <a:uFillTx/>
                <a:latin typeface="Aptos"/>
                <a:ea typeface="Times New Roman"/>
              </a:rPr>
              <a:t>Strengthen me</a:t>
            </a:r>
            <a:endParaRPr b="0" lang="en-US" sz="1600" strike="noStrike" u="none">
              <a:solidFill>
                <a:srgbClr val="ffffff"/>
              </a:solidFill>
              <a:uFillTx/>
              <a:latin typeface="Arial"/>
            </a:endParaRPr>
          </a:p>
          <a:p>
            <a:pPr>
              <a:lnSpc>
                <a:spcPct val="107000"/>
              </a:lnSpc>
              <a:spcBef>
                <a:spcPts val="201"/>
              </a:spcBef>
            </a:pPr>
            <a:endParaRPr b="0" lang="en-US" sz="1600" strike="noStrike" u="none">
              <a:solidFill>
                <a:srgbClr val="ffffff"/>
              </a:solidFill>
              <a:uFillTx/>
              <a:latin typeface="Arial"/>
            </a:endParaRPr>
          </a:p>
          <a:p>
            <a:pPr>
              <a:lnSpc>
                <a:spcPct val="107000"/>
              </a:lnSpc>
              <a:spcBef>
                <a:spcPts val="201"/>
              </a:spcBef>
            </a:pPr>
            <a:r>
              <a:rPr b="1" i="1" lang="en-US" sz="1600" strike="noStrike" u="none">
                <a:solidFill>
                  <a:schemeClr val="lt1">
                    <a:lumMod val="20000"/>
                    <a:lumOff val="80000"/>
                  </a:schemeClr>
                </a:solidFill>
                <a:uFillTx/>
                <a:latin typeface="Aptos"/>
                <a:ea typeface="Times New Roman"/>
              </a:rPr>
              <a:t>Why did it take all his might to push he pillars?</a:t>
            </a:r>
            <a:endParaRPr b="0" lang="en-US" sz="1600" strike="noStrike" u="none">
              <a:solidFill>
                <a:srgbClr val="ffffff"/>
              </a:solidFill>
              <a:uFillTx/>
              <a:latin typeface="Arial"/>
            </a:endParaRPr>
          </a:p>
        </p:txBody>
      </p:sp>
    </p:spTree>
  </p:cSld>
  <p:transition spd="slow">
    <p:wedge/>
  </p:transition>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8" name="PlaceHolder 1"/>
          <p:cNvSpPr>
            <a:spLocks noGrp="1"/>
          </p:cNvSpPr>
          <p:nvPr>
            <p:ph type="title"/>
          </p:nvPr>
        </p:nvSpPr>
        <p:spPr>
          <a:xfrm>
            <a:off x="685800" y="547560"/>
            <a:ext cx="7772040" cy="593280"/>
          </a:xfrm>
          <a:prstGeom prst="rect">
            <a:avLst/>
          </a:prstGeom>
          <a:noFill/>
          <a:ln w="9360">
            <a:solidFill>
              <a:srgbClr val="00ffff"/>
            </a:solidFill>
            <a:miter/>
          </a:ln>
        </p:spPr>
        <p:txBody>
          <a:bodyPr numCol="1" spcCol="0" lIns="91440" rIns="91440" tIns="45720" bIns="45720" anchor="ctr">
            <a:noAutofit/>
          </a:bodyPr>
          <a:p>
            <a:pPr indent="0" algn="ctr">
              <a:lnSpc>
                <a:spcPct val="100000"/>
              </a:lnSpc>
              <a:buNone/>
            </a:pPr>
            <a:r>
              <a:rPr b="0" lang="en-US" sz="3300" strike="noStrike" u="none">
                <a:solidFill>
                  <a:srgbClr val="ffff00"/>
                </a:solidFill>
                <a:uFillTx/>
                <a:latin typeface="Tahoma"/>
              </a:rPr>
              <a:t>The take away</a:t>
            </a:r>
            <a:endParaRPr b="0" lang="en-US" sz="3300" strike="noStrike" u="none">
              <a:solidFill>
                <a:schemeClr val="dk2"/>
              </a:solidFill>
              <a:uFillTx/>
              <a:latin typeface="Cooper Black"/>
            </a:endParaRPr>
          </a:p>
        </p:txBody>
      </p:sp>
      <p:sp>
        <p:nvSpPr>
          <p:cNvPr id="169" name="TextBox 5"/>
          <p:cNvSpPr/>
          <p:nvPr/>
        </p:nvSpPr>
        <p:spPr>
          <a:xfrm>
            <a:off x="1143000" y="2438280"/>
            <a:ext cx="6705360" cy="2539080"/>
          </a:xfrm>
          <a:prstGeom prst="rect">
            <a:avLst/>
          </a:prstGeom>
          <a:noFill/>
          <a:ln w="0">
            <a:noFill/>
          </a:ln>
        </p:spPr>
        <p:style>
          <a:lnRef idx="0"/>
          <a:fillRef idx="0"/>
          <a:effectRef idx="0"/>
          <a:fontRef idx="minor"/>
        </p:style>
        <p:txBody>
          <a:bodyPr lIns="90000" rIns="90000" tIns="45000" bIns="45000" anchor="t">
            <a:spAutoFit/>
          </a:bodyPr>
          <a:p>
            <a:pPr algn="ctr">
              <a:lnSpc>
                <a:spcPct val="107000"/>
              </a:lnSpc>
              <a:spcAft>
                <a:spcPts val="799"/>
              </a:spcAft>
            </a:pPr>
            <a:r>
              <a:rPr b="0" lang="en-US" sz="4800" strike="noStrike" u="none">
                <a:solidFill>
                  <a:schemeClr val="accent6"/>
                </a:solidFill>
                <a:uFillTx/>
                <a:latin typeface="Aptos"/>
                <a:ea typeface="Aptos"/>
              </a:rPr>
              <a:t>When God gives you an extraordinary gift,</a:t>
            </a:r>
            <a:endParaRPr b="0" lang="en-US" sz="4800" strike="noStrike" u="none">
              <a:solidFill>
                <a:srgbClr val="ffffff"/>
              </a:solidFill>
              <a:uFillTx/>
              <a:latin typeface="Arial"/>
            </a:endParaRPr>
          </a:p>
          <a:p>
            <a:pPr algn="ctr">
              <a:lnSpc>
                <a:spcPct val="107000"/>
              </a:lnSpc>
              <a:spcAft>
                <a:spcPts val="799"/>
              </a:spcAft>
            </a:pPr>
            <a:r>
              <a:rPr b="0" lang="en-US" sz="4800" strike="noStrike" u="none">
                <a:solidFill>
                  <a:schemeClr val="accent6"/>
                </a:solidFill>
                <a:uFillTx/>
                <a:latin typeface="Aptos"/>
                <a:ea typeface="Aptos"/>
              </a:rPr>
              <a:t> </a:t>
            </a:r>
            <a:r>
              <a:rPr b="0" lang="en-US" sz="4800" strike="noStrike" u="none">
                <a:solidFill>
                  <a:schemeClr val="accent6"/>
                </a:solidFill>
                <a:uFillTx/>
                <a:latin typeface="Aptos"/>
                <a:ea typeface="Aptos"/>
              </a:rPr>
              <a:t>don’t squander it!</a:t>
            </a:r>
            <a:endParaRPr b="0" lang="en-US" sz="4800" strike="noStrike" u="none">
              <a:solidFill>
                <a:srgbClr val="ffffff"/>
              </a:solidFill>
              <a:uFillTx/>
              <a:latin typeface="Arial"/>
            </a:endParaRPr>
          </a:p>
        </p:txBody>
      </p:sp>
    </p:spTree>
  </p:cSld>
  <p:transition spd="slow">
    <p:wedge/>
  </p:transition>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6" name="TextBox 10"/>
          <p:cNvSpPr/>
          <p:nvPr/>
        </p:nvSpPr>
        <p:spPr>
          <a:xfrm>
            <a:off x="147240" y="304920"/>
            <a:ext cx="8158320" cy="45540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pPr>
            <a:r>
              <a:rPr b="1" lang="en-US" sz="2400" strike="noStrike" u="none">
                <a:solidFill>
                  <a:srgbClr val="ffff00"/>
                </a:solidFill>
                <a:uFillTx/>
                <a:latin typeface="Bookman Old Style"/>
              </a:rPr>
              <a:t>Powerful Acts of Faith #1: 1 Kings 13:1-5</a:t>
            </a:r>
            <a:endParaRPr b="0" lang="en-US" sz="2400" strike="noStrike" u="none">
              <a:solidFill>
                <a:srgbClr val="ffffff"/>
              </a:solidFill>
              <a:uFillTx/>
              <a:latin typeface="Arial"/>
            </a:endParaRPr>
          </a:p>
        </p:txBody>
      </p:sp>
      <p:sp>
        <p:nvSpPr>
          <p:cNvPr id="77" name="TextBox 1"/>
          <p:cNvSpPr/>
          <p:nvPr/>
        </p:nvSpPr>
        <p:spPr>
          <a:xfrm>
            <a:off x="228600" y="1084320"/>
            <a:ext cx="8844120" cy="1795680"/>
          </a:xfrm>
          <a:prstGeom prst="rect">
            <a:avLst/>
          </a:prstGeom>
          <a:noFill/>
          <a:ln w="0">
            <a:noFill/>
          </a:ln>
        </p:spPr>
        <p:style>
          <a:lnRef idx="0"/>
          <a:fillRef idx="0"/>
          <a:effectRef idx="0"/>
          <a:fontRef idx="minor"/>
        </p:style>
        <p:txBody>
          <a:bodyPr lIns="90000" rIns="90000" tIns="45000" bIns="45000" anchor="t">
            <a:spAutoFit/>
          </a:bodyPr>
          <a:p>
            <a:pPr marL="343080" indent="-343080">
              <a:lnSpc>
                <a:spcPct val="100000"/>
              </a:lnSpc>
              <a:buClr>
                <a:srgbClr val="e0ffff"/>
              </a:buClr>
              <a:buFont typeface="Arial"/>
              <a:buChar char="•"/>
            </a:pPr>
            <a:r>
              <a:rPr b="1" lang="en-US" sz="1600" strike="noStrike" u="none">
                <a:solidFill>
                  <a:schemeClr val="lt1">
                    <a:lumMod val="20000"/>
                    <a:lumOff val="80000"/>
                  </a:schemeClr>
                </a:solidFill>
                <a:uFillTx/>
                <a:latin typeface="Bookman Old Style"/>
              </a:rPr>
              <a:t>Israel does evil in the sight of the Lord – “Again”</a:t>
            </a:r>
            <a:endParaRPr b="0" lang="en-US" sz="1600" strike="noStrike" u="none">
              <a:solidFill>
                <a:srgbClr val="ffffff"/>
              </a:solidFill>
              <a:uFillTx/>
              <a:latin typeface="Arial"/>
            </a:endParaRPr>
          </a:p>
          <a:p>
            <a:pPr lvl="1" marL="800280" indent="-343080">
              <a:lnSpc>
                <a:spcPct val="100000"/>
              </a:lnSpc>
              <a:buClr>
                <a:srgbClr val="e0ffff"/>
              </a:buClr>
              <a:buFont typeface="Arial"/>
              <a:buChar char="•"/>
            </a:pPr>
            <a:r>
              <a:rPr b="1" lang="en-US" sz="1600" strike="noStrike" u="none">
                <a:solidFill>
                  <a:schemeClr val="lt1">
                    <a:lumMod val="20000"/>
                    <a:lumOff val="80000"/>
                  </a:schemeClr>
                </a:solidFill>
                <a:uFillTx/>
                <a:latin typeface="Bookman Old Style"/>
              </a:rPr>
              <a:t>For the mother</a:t>
            </a:r>
            <a:endParaRPr b="0" lang="en-US" sz="1600" strike="noStrike" u="none">
              <a:solidFill>
                <a:srgbClr val="ffffff"/>
              </a:solidFill>
              <a:uFillTx/>
              <a:latin typeface="Arial"/>
            </a:endParaRPr>
          </a:p>
          <a:p>
            <a:pPr lvl="2" marL="1257480" indent="-343080">
              <a:lnSpc>
                <a:spcPct val="100000"/>
              </a:lnSpc>
              <a:buClr>
                <a:srgbClr val="e0ffff"/>
              </a:buClr>
              <a:buFont typeface="Arial"/>
              <a:buChar char="•"/>
            </a:pPr>
            <a:r>
              <a:rPr b="1" lang="en-US" sz="1600" strike="noStrike" u="none">
                <a:solidFill>
                  <a:schemeClr val="lt1">
                    <a:lumMod val="20000"/>
                    <a:lumOff val="80000"/>
                  </a:schemeClr>
                </a:solidFill>
                <a:uFillTx/>
                <a:latin typeface="Bookman Old Style"/>
              </a:rPr>
              <a:t>No-wine</a:t>
            </a:r>
            <a:endParaRPr b="0" lang="en-US" sz="1600" strike="noStrike" u="none">
              <a:solidFill>
                <a:srgbClr val="ffffff"/>
              </a:solidFill>
              <a:uFillTx/>
              <a:latin typeface="Arial"/>
            </a:endParaRPr>
          </a:p>
          <a:p>
            <a:pPr lvl="2" marL="1257480" indent="-343080">
              <a:lnSpc>
                <a:spcPct val="100000"/>
              </a:lnSpc>
              <a:buClr>
                <a:srgbClr val="e0ffff"/>
              </a:buClr>
              <a:buFont typeface="Arial"/>
              <a:buChar char="•"/>
            </a:pPr>
            <a:r>
              <a:rPr b="1" lang="en-US" sz="1600" strike="noStrike" u="none">
                <a:solidFill>
                  <a:schemeClr val="lt1">
                    <a:lumMod val="20000"/>
                    <a:lumOff val="80000"/>
                  </a:schemeClr>
                </a:solidFill>
                <a:uFillTx/>
                <a:latin typeface="Bookman Old Style"/>
              </a:rPr>
              <a:t>No strong drink</a:t>
            </a:r>
            <a:endParaRPr b="0" lang="en-US" sz="1600" strike="noStrike" u="none">
              <a:solidFill>
                <a:srgbClr val="ffffff"/>
              </a:solidFill>
              <a:uFillTx/>
              <a:latin typeface="Arial"/>
            </a:endParaRPr>
          </a:p>
          <a:p>
            <a:pPr lvl="2" marL="1257480" indent="-343080">
              <a:lnSpc>
                <a:spcPct val="100000"/>
              </a:lnSpc>
              <a:buClr>
                <a:srgbClr val="e0ffff"/>
              </a:buClr>
              <a:buFont typeface="Arial"/>
              <a:buChar char="•"/>
            </a:pPr>
            <a:r>
              <a:rPr b="1" lang="en-US" sz="1600" strike="noStrike" u="none">
                <a:solidFill>
                  <a:schemeClr val="lt1">
                    <a:lumMod val="20000"/>
                    <a:lumOff val="80000"/>
                  </a:schemeClr>
                </a:solidFill>
                <a:uFillTx/>
                <a:latin typeface="Bookman Old Style"/>
              </a:rPr>
              <a:t>No unclean thing</a:t>
            </a:r>
            <a:endParaRPr b="0" lang="en-US" sz="1600" strike="noStrike" u="none">
              <a:solidFill>
                <a:srgbClr val="ffffff"/>
              </a:solidFill>
              <a:uFillTx/>
              <a:latin typeface="Arial"/>
            </a:endParaRPr>
          </a:p>
          <a:p>
            <a:pPr lvl="1" marL="800280" indent="-343080">
              <a:lnSpc>
                <a:spcPct val="100000"/>
              </a:lnSpc>
              <a:buClr>
                <a:srgbClr val="e0ffff"/>
              </a:buClr>
              <a:buFont typeface="Arial"/>
              <a:buChar char="•"/>
            </a:pPr>
            <a:r>
              <a:rPr b="1" lang="en-US" sz="1600" strike="noStrike" u="none">
                <a:solidFill>
                  <a:schemeClr val="lt1">
                    <a:lumMod val="20000"/>
                    <a:lumOff val="80000"/>
                  </a:schemeClr>
                </a:solidFill>
                <a:uFillTx/>
                <a:latin typeface="Bookman Old Style"/>
              </a:rPr>
              <a:t>For the Child</a:t>
            </a:r>
            <a:endParaRPr b="0" lang="en-US" sz="1600" strike="noStrike" u="none">
              <a:solidFill>
                <a:srgbClr val="ffffff"/>
              </a:solidFill>
              <a:uFillTx/>
              <a:latin typeface="Arial"/>
            </a:endParaRPr>
          </a:p>
          <a:p>
            <a:pPr lvl="2" marL="1257480" indent="-343080">
              <a:lnSpc>
                <a:spcPct val="100000"/>
              </a:lnSpc>
              <a:buClr>
                <a:srgbClr val="e0ffff"/>
              </a:buClr>
              <a:buFont typeface="Arial"/>
              <a:buChar char="•"/>
            </a:pPr>
            <a:r>
              <a:rPr b="1" lang="en-US" sz="1600" strike="noStrike" u="none">
                <a:solidFill>
                  <a:schemeClr val="lt1">
                    <a:lumMod val="20000"/>
                    <a:lumOff val="80000"/>
                  </a:schemeClr>
                </a:solidFill>
                <a:uFillTx/>
                <a:latin typeface="Bookman Old Style"/>
              </a:rPr>
              <a:t>No Razor</a:t>
            </a:r>
            <a:endParaRPr b="0" lang="en-US" sz="1600" strike="noStrike" u="none">
              <a:solidFill>
                <a:srgbClr val="ffffff"/>
              </a:solidFill>
              <a:uFillTx/>
              <a:latin typeface="Arial"/>
            </a:endParaRPr>
          </a:p>
        </p:txBody>
      </p:sp>
      <p:sp>
        <p:nvSpPr>
          <p:cNvPr id="78" name="TextBox 3"/>
          <p:cNvSpPr/>
          <p:nvPr/>
        </p:nvSpPr>
        <p:spPr>
          <a:xfrm>
            <a:off x="457200" y="3429000"/>
            <a:ext cx="8158320" cy="3006360"/>
          </a:xfrm>
          <a:prstGeom prst="rect">
            <a:avLst/>
          </a:prstGeom>
          <a:noFill/>
          <a:ln w="0">
            <a:noFill/>
          </a:ln>
        </p:spPr>
        <p:style>
          <a:lnRef idx="0"/>
          <a:fillRef idx="0"/>
          <a:effectRef idx="0"/>
          <a:fontRef idx="minor"/>
        </p:style>
        <p:txBody>
          <a:bodyPr lIns="90000" rIns="90000" tIns="45000" bIns="45000" anchor="t">
            <a:spAutoFit/>
          </a:bodyPr>
          <a:p>
            <a:pPr>
              <a:lnSpc>
                <a:spcPct val="107000"/>
              </a:lnSpc>
              <a:spcAft>
                <a:spcPts val="799"/>
              </a:spcAft>
            </a:pPr>
            <a:r>
              <a:rPr b="1" lang="en-US" sz="1400" strike="noStrike" u="none">
                <a:solidFill>
                  <a:schemeClr val="accent6"/>
                </a:solidFill>
                <a:uFillTx/>
                <a:latin typeface="Aptos"/>
                <a:ea typeface="Aptos"/>
              </a:rPr>
              <a:t>13 </a:t>
            </a:r>
            <a:r>
              <a:rPr b="0" lang="en-US" sz="1400" strike="noStrike" u="none">
                <a:solidFill>
                  <a:schemeClr val="accent6"/>
                </a:solidFill>
                <a:uFillTx/>
                <a:latin typeface="Aptos"/>
                <a:ea typeface="Aptos"/>
              </a:rPr>
              <a:t>And the children of Israel did evil again in the sight of the Lord; and the Lord delivered them into the hand of the Philistines forty years.</a:t>
            </a:r>
            <a:endParaRPr b="0" lang="en-US" sz="1400" strike="noStrike" u="none">
              <a:solidFill>
                <a:srgbClr val="ffffff"/>
              </a:solidFill>
              <a:uFillTx/>
              <a:latin typeface="Arial"/>
            </a:endParaRPr>
          </a:p>
          <a:p>
            <a:pPr>
              <a:lnSpc>
                <a:spcPct val="107000"/>
              </a:lnSpc>
              <a:spcAft>
                <a:spcPts val="799"/>
              </a:spcAft>
            </a:pPr>
            <a:r>
              <a:rPr b="1" lang="en-US" sz="1400" strike="noStrike" u="none" baseline="30000">
                <a:solidFill>
                  <a:schemeClr val="accent6"/>
                </a:solidFill>
                <a:uFillTx/>
                <a:latin typeface="Aptos"/>
                <a:ea typeface="Aptos"/>
              </a:rPr>
              <a:t>2 </a:t>
            </a:r>
            <a:r>
              <a:rPr b="0" lang="en-US" sz="1400" strike="noStrike" u="none">
                <a:solidFill>
                  <a:schemeClr val="accent6"/>
                </a:solidFill>
                <a:uFillTx/>
                <a:latin typeface="Aptos"/>
                <a:ea typeface="Aptos"/>
              </a:rPr>
              <a:t>And there was a certain man of Zorah, of the family of the Danites, whose name was Manoah; and his wife was barren, and bare not.</a:t>
            </a:r>
            <a:endParaRPr b="0" lang="en-US" sz="1400" strike="noStrike" u="none">
              <a:solidFill>
                <a:srgbClr val="ffffff"/>
              </a:solidFill>
              <a:uFillTx/>
              <a:latin typeface="Arial"/>
            </a:endParaRPr>
          </a:p>
          <a:p>
            <a:pPr>
              <a:lnSpc>
                <a:spcPct val="107000"/>
              </a:lnSpc>
              <a:spcAft>
                <a:spcPts val="799"/>
              </a:spcAft>
            </a:pPr>
            <a:r>
              <a:rPr b="1" lang="en-US" sz="1400" strike="noStrike" u="none" baseline="30000">
                <a:solidFill>
                  <a:schemeClr val="accent6"/>
                </a:solidFill>
                <a:uFillTx/>
                <a:latin typeface="Aptos"/>
                <a:ea typeface="Aptos"/>
              </a:rPr>
              <a:t>3 </a:t>
            </a:r>
            <a:r>
              <a:rPr b="0" lang="en-US" sz="1400" strike="noStrike" u="none">
                <a:solidFill>
                  <a:schemeClr val="accent6"/>
                </a:solidFill>
                <a:uFillTx/>
                <a:latin typeface="Aptos"/>
                <a:ea typeface="Aptos"/>
              </a:rPr>
              <a:t>And the angel of the Lord appeared unto the woman, and said unto her, Behold now, thou art barren, and bearest not: but thou shalt conceive, and bear a son.</a:t>
            </a:r>
            <a:endParaRPr b="0" lang="en-US" sz="1400" strike="noStrike" u="none">
              <a:solidFill>
                <a:srgbClr val="ffffff"/>
              </a:solidFill>
              <a:uFillTx/>
              <a:latin typeface="Arial"/>
            </a:endParaRPr>
          </a:p>
          <a:p>
            <a:pPr>
              <a:lnSpc>
                <a:spcPct val="107000"/>
              </a:lnSpc>
              <a:spcAft>
                <a:spcPts val="799"/>
              </a:spcAft>
            </a:pPr>
            <a:r>
              <a:rPr b="1" lang="en-US" sz="1400" strike="noStrike" u="none" baseline="30000">
                <a:solidFill>
                  <a:schemeClr val="accent6"/>
                </a:solidFill>
                <a:uFillTx/>
                <a:latin typeface="Aptos"/>
                <a:ea typeface="Aptos"/>
              </a:rPr>
              <a:t>4 </a:t>
            </a:r>
            <a:r>
              <a:rPr b="0" lang="en-US" sz="1400" strike="noStrike" u="none">
                <a:solidFill>
                  <a:schemeClr val="accent6"/>
                </a:solidFill>
                <a:uFillTx/>
                <a:latin typeface="Aptos"/>
                <a:ea typeface="Aptos"/>
              </a:rPr>
              <a:t>Now therefore beware, I pray thee, and drink not wine nor strong drink, and eat not any unclean thing:</a:t>
            </a:r>
            <a:endParaRPr b="0" lang="en-US" sz="1400" strike="noStrike" u="none">
              <a:solidFill>
                <a:srgbClr val="ffffff"/>
              </a:solidFill>
              <a:uFillTx/>
              <a:latin typeface="Arial"/>
            </a:endParaRPr>
          </a:p>
          <a:p>
            <a:pPr>
              <a:lnSpc>
                <a:spcPct val="107000"/>
              </a:lnSpc>
              <a:spcAft>
                <a:spcPts val="799"/>
              </a:spcAft>
            </a:pPr>
            <a:r>
              <a:rPr b="1" lang="en-US" sz="1400" strike="noStrike" u="none" baseline="30000">
                <a:solidFill>
                  <a:schemeClr val="accent6"/>
                </a:solidFill>
                <a:uFillTx/>
                <a:latin typeface="Aptos"/>
                <a:ea typeface="Aptos"/>
              </a:rPr>
              <a:t>5 </a:t>
            </a:r>
            <a:r>
              <a:rPr b="0" lang="en-US" sz="1400" strike="noStrike" u="none">
                <a:solidFill>
                  <a:schemeClr val="accent6"/>
                </a:solidFill>
                <a:uFillTx/>
                <a:latin typeface="Aptos"/>
                <a:ea typeface="Aptos"/>
              </a:rPr>
              <a:t>For, lo, thou shalt conceive, and bear a son; and no razor shall come on his head: for the child shall be a Nazarite unto God from the womb: and he shall begin to deliver Israel out of the hand of the Philistines.</a:t>
            </a:r>
            <a:endParaRPr b="0" lang="en-US" sz="1400" strike="noStrike" u="none">
              <a:solidFill>
                <a:srgbClr val="ffffff"/>
              </a:solidFill>
              <a:uFillTx/>
              <a:latin typeface="Arial"/>
            </a:endParaRPr>
          </a:p>
        </p:txBody>
      </p:sp>
      <p:pic>
        <p:nvPicPr>
          <p:cNvPr id="79" name="Picture 2" descr="No Alcohol PNG Transparent Images Free ..."/>
          <p:cNvPicPr/>
          <p:nvPr/>
        </p:nvPicPr>
        <p:blipFill>
          <a:blip r:embed="rId1"/>
          <a:stretch/>
        </p:blipFill>
        <p:spPr>
          <a:xfrm>
            <a:off x="6705720" y="990720"/>
            <a:ext cx="1371240" cy="1371240"/>
          </a:xfrm>
          <a:prstGeom prst="rect">
            <a:avLst/>
          </a:prstGeom>
          <a:ln w="0">
            <a:noFill/>
          </a:ln>
        </p:spPr>
      </p:pic>
    </p:spTree>
  </p:cSld>
  <p:transition spd="slow">
    <p:wedge/>
  </p:transition>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0" name="TextBox 3"/>
          <p:cNvSpPr/>
          <p:nvPr/>
        </p:nvSpPr>
        <p:spPr>
          <a:xfrm>
            <a:off x="147240" y="304920"/>
            <a:ext cx="8158320" cy="45540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pPr>
            <a:r>
              <a:rPr b="1" lang="en-US" sz="2400" strike="noStrike" u="none">
                <a:solidFill>
                  <a:srgbClr val="ffff00"/>
                </a:solidFill>
                <a:uFillTx/>
                <a:latin typeface="Bookman Old Style"/>
              </a:rPr>
              <a:t>Powerful Acts of Faith #1: 1 Kings 13:6-10</a:t>
            </a:r>
            <a:endParaRPr b="0" lang="en-US" sz="2400" strike="noStrike" u="none">
              <a:solidFill>
                <a:srgbClr val="ffffff"/>
              </a:solidFill>
              <a:uFillTx/>
              <a:latin typeface="Arial"/>
            </a:endParaRPr>
          </a:p>
        </p:txBody>
      </p:sp>
      <p:sp>
        <p:nvSpPr>
          <p:cNvPr id="81" name="TextBox 4"/>
          <p:cNvSpPr/>
          <p:nvPr/>
        </p:nvSpPr>
        <p:spPr>
          <a:xfrm>
            <a:off x="228600" y="1084320"/>
            <a:ext cx="8844120" cy="577080"/>
          </a:xfrm>
          <a:prstGeom prst="rect">
            <a:avLst/>
          </a:prstGeom>
          <a:noFill/>
          <a:ln w="0">
            <a:noFill/>
          </a:ln>
        </p:spPr>
        <p:style>
          <a:lnRef idx="0"/>
          <a:fillRef idx="0"/>
          <a:effectRef idx="0"/>
          <a:fontRef idx="minor"/>
        </p:style>
        <p:txBody>
          <a:bodyPr lIns="90000" rIns="90000" tIns="45000" bIns="45000" anchor="t">
            <a:spAutoFit/>
          </a:bodyPr>
          <a:p>
            <a:pPr marL="285840" indent="-285840">
              <a:lnSpc>
                <a:spcPct val="100000"/>
              </a:lnSpc>
              <a:buClr>
                <a:srgbClr val="e0ffff"/>
              </a:buClr>
              <a:buFont typeface="Arial"/>
              <a:buChar char="•"/>
            </a:pPr>
            <a:r>
              <a:rPr b="1" lang="en-US" sz="1600" strike="noStrike" u="none">
                <a:solidFill>
                  <a:schemeClr val="lt1">
                    <a:lumMod val="20000"/>
                    <a:lumOff val="80000"/>
                  </a:schemeClr>
                </a:solidFill>
                <a:uFillTx/>
                <a:latin typeface="Bookman Old Style"/>
              </a:rPr>
              <a:t>Manoah asks the Lord</a:t>
            </a:r>
            <a:endParaRPr b="0" lang="en-US" sz="1600" strike="noStrike" u="none">
              <a:solidFill>
                <a:srgbClr val="ffffff"/>
              </a:solidFill>
              <a:uFillTx/>
              <a:latin typeface="Arial"/>
            </a:endParaRPr>
          </a:p>
          <a:p>
            <a:pPr marL="285840" indent="-285840">
              <a:lnSpc>
                <a:spcPct val="100000"/>
              </a:lnSpc>
              <a:buClr>
                <a:srgbClr val="e0ffff"/>
              </a:buClr>
              <a:buFont typeface="Arial"/>
              <a:buChar char="•"/>
            </a:pPr>
            <a:r>
              <a:rPr b="1" lang="en-US" sz="1600" strike="noStrike" u="none">
                <a:solidFill>
                  <a:schemeClr val="lt1">
                    <a:lumMod val="20000"/>
                    <a:lumOff val="80000"/>
                  </a:schemeClr>
                </a:solidFill>
                <a:uFillTx/>
                <a:latin typeface="Bookman Old Style"/>
              </a:rPr>
              <a:t>for help in raising his son</a:t>
            </a:r>
            <a:endParaRPr b="0" lang="en-US" sz="1600" strike="noStrike" u="none">
              <a:solidFill>
                <a:srgbClr val="ffffff"/>
              </a:solidFill>
              <a:uFillTx/>
              <a:latin typeface="Arial"/>
            </a:endParaRPr>
          </a:p>
        </p:txBody>
      </p:sp>
      <p:sp>
        <p:nvSpPr>
          <p:cNvPr id="82" name="TextBox 5"/>
          <p:cNvSpPr/>
          <p:nvPr/>
        </p:nvSpPr>
        <p:spPr>
          <a:xfrm>
            <a:off x="380880" y="2192040"/>
            <a:ext cx="8158320" cy="4665960"/>
          </a:xfrm>
          <a:prstGeom prst="rect">
            <a:avLst/>
          </a:prstGeom>
          <a:noFill/>
          <a:ln w="0">
            <a:noFill/>
          </a:ln>
        </p:spPr>
        <p:style>
          <a:lnRef idx="0"/>
          <a:fillRef idx="0"/>
          <a:effectRef idx="0"/>
          <a:fontRef idx="minor"/>
        </p:style>
        <p:txBody>
          <a:bodyPr lIns="90000" rIns="90000" tIns="45000" bIns="45000" anchor="t">
            <a:spAutoFit/>
          </a:bodyPr>
          <a:p>
            <a:pPr>
              <a:lnSpc>
                <a:spcPct val="107000"/>
              </a:lnSpc>
              <a:spcAft>
                <a:spcPts val="799"/>
              </a:spcAft>
            </a:pPr>
            <a:r>
              <a:rPr b="1" lang="en-US" sz="1600" strike="noStrike" u="none" baseline="30000">
                <a:solidFill>
                  <a:schemeClr val="accent6"/>
                </a:solidFill>
                <a:uFillTx/>
                <a:latin typeface="Aptos"/>
                <a:ea typeface="Aptos"/>
              </a:rPr>
              <a:t>6 </a:t>
            </a:r>
            <a:r>
              <a:rPr b="0" lang="en-US" sz="1600" strike="noStrike" u="none">
                <a:solidFill>
                  <a:schemeClr val="accent6"/>
                </a:solidFill>
                <a:uFillTx/>
                <a:latin typeface="Aptos"/>
                <a:ea typeface="Aptos"/>
              </a:rPr>
              <a:t>Then the woman came and told her husband, saying, A man of God came unto me, and his countenance was like the countenance of an angel of God, very terrible: but I asked him not whence he was, neither told he me his name:</a:t>
            </a:r>
            <a:endParaRPr b="0" lang="en-US" sz="1600" strike="noStrike" u="none">
              <a:solidFill>
                <a:srgbClr val="ffffff"/>
              </a:solidFill>
              <a:uFillTx/>
              <a:latin typeface="Arial"/>
            </a:endParaRPr>
          </a:p>
          <a:p>
            <a:pPr>
              <a:lnSpc>
                <a:spcPct val="107000"/>
              </a:lnSpc>
              <a:spcAft>
                <a:spcPts val="799"/>
              </a:spcAft>
            </a:pPr>
            <a:r>
              <a:rPr b="1" lang="en-US" sz="1600" strike="noStrike" u="none" baseline="30000">
                <a:solidFill>
                  <a:schemeClr val="accent6"/>
                </a:solidFill>
                <a:uFillTx/>
                <a:latin typeface="Aptos"/>
                <a:ea typeface="Aptos"/>
              </a:rPr>
              <a:t>7 </a:t>
            </a:r>
            <a:r>
              <a:rPr b="0" lang="en-US" sz="1600" strike="noStrike" u="none">
                <a:solidFill>
                  <a:schemeClr val="accent6"/>
                </a:solidFill>
                <a:uFillTx/>
                <a:latin typeface="Aptos"/>
                <a:ea typeface="Aptos"/>
              </a:rPr>
              <a:t>But he said unto me, Behold, thou shalt conceive, and bear a son; and now drink no wine nor strong drink, neither eat any unclean thing: for the child shall be a Nazarite to God from the womb to the day of his death.</a:t>
            </a:r>
            <a:endParaRPr b="0" lang="en-US" sz="1600" strike="noStrike" u="none">
              <a:solidFill>
                <a:srgbClr val="ffffff"/>
              </a:solidFill>
              <a:uFillTx/>
              <a:latin typeface="Arial"/>
            </a:endParaRPr>
          </a:p>
          <a:p>
            <a:pPr>
              <a:lnSpc>
                <a:spcPct val="107000"/>
              </a:lnSpc>
              <a:spcAft>
                <a:spcPts val="799"/>
              </a:spcAft>
            </a:pPr>
            <a:r>
              <a:rPr b="1" lang="en-US" sz="1600" strike="noStrike" u="none" baseline="30000">
                <a:solidFill>
                  <a:schemeClr val="accent6"/>
                </a:solidFill>
                <a:uFillTx/>
                <a:latin typeface="Aptos"/>
                <a:ea typeface="Aptos"/>
              </a:rPr>
              <a:t>8 </a:t>
            </a:r>
            <a:r>
              <a:rPr b="0" lang="en-US" sz="1600" strike="noStrike" u="none">
                <a:solidFill>
                  <a:schemeClr val="accent6"/>
                </a:solidFill>
                <a:uFillTx/>
                <a:latin typeface="Aptos"/>
                <a:ea typeface="Aptos"/>
              </a:rPr>
              <a:t>Then Manoah intreated the Lord, and said, O my Lord, let the man of God which thou didst send come again unto us, and teach us what we shall do unto the child that shall be born.</a:t>
            </a:r>
            <a:endParaRPr b="0" lang="en-US" sz="1600" strike="noStrike" u="none">
              <a:solidFill>
                <a:srgbClr val="ffffff"/>
              </a:solidFill>
              <a:uFillTx/>
              <a:latin typeface="Arial"/>
            </a:endParaRPr>
          </a:p>
          <a:p>
            <a:pPr>
              <a:lnSpc>
                <a:spcPct val="107000"/>
              </a:lnSpc>
              <a:spcAft>
                <a:spcPts val="799"/>
              </a:spcAft>
            </a:pPr>
            <a:r>
              <a:rPr b="1" lang="en-US" sz="1600" strike="noStrike" u="none" baseline="30000">
                <a:solidFill>
                  <a:schemeClr val="accent6"/>
                </a:solidFill>
                <a:uFillTx/>
                <a:latin typeface="Aptos"/>
                <a:ea typeface="Aptos"/>
              </a:rPr>
              <a:t>9 </a:t>
            </a:r>
            <a:r>
              <a:rPr b="0" lang="en-US" sz="1600" strike="noStrike" u="none">
                <a:solidFill>
                  <a:schemeClr val="accent6"/>
                </a:solidFill>
                <a:uFillTx/>
                <a:latin typeface="Aptos"/>
                <a:ea typeface="Aptos"/>
              </a:rPr>
              <a:t>And God hearkened to the voice of Manoah; and the angel of God came again unto the woman as she sat in the field: but Manoah her husband was not with her.</a:t>
            </a:r>
            <a:endParaRPr b="0" lang="en-US" sz="1600" strike="noStrike" u="none">
              <a:solidFill>
                <a:srgbClr val="ffffff"/>
              </a:solidFill>
              <a:uFillTx/>
              <a:latin typeface="Arial"/>
            </a:endParaRPr>
          </a:p>
          <a:p>
            <a:pPr>
              <a:lnSpc>
                <a:spcPct val="107000"/>
              </a:lnSpc>
              <a:spcAft>
                <a:spcPts val="799"/>
              </a:spcAft>
            </a:pPr>
            <a:r>
              <a:rPr b="1" lang="en-US" sz="1600" strike="noStrike" u="none" baseline="30000">
                <a:solidFill>
                  <a:schemeClr val="accent6"/>
                </a:solidFill>
                <a:uFillTx/>
                <a:latin typeface="Aptos"/>
                <a:ea typeface="Aptos"/>
              </a:rPr>
              <a:t>10 </a:t>
            </a:r>
            <a:r>
              <a:rPr b="0" lang="en-US" sz="1600" strike="noStrike" u="none">
                <a:solidFill>
                  <a:schemeClr val="accent6"/>
                </a:solidFill>
                <a:uFillTx/>
                <a:latin typeface="Aptos"/>
                <a:ea typeface="Aptos"/>
              </a:rPr>
              <a:t>And the woman made haste, and ran, and shewed her husband, and said unto him, Behold, the man hath appeared unto me, that came unto me the other day.</a:t>
            </a:r>
            <a:endParaRPr b="0" lang="en-US" sz="1600" strike="noStrike" u="none">
              <a:solidFill>
                <a:srgbClr val="ffffff"/>
              </a:solidFill>
              <a:uFillTx/>
              <a:latin typeface="Arial"/>
            </a:endParaRPr>
          </a:p>
        </p:txBody>
      </p:sp>
      <p:pic>
        <p:nvPicPr>
          <p:cNvPr id="83" name="Picture 2" descr="Angel Warriors Images – Browse 13,833 ..."/>
          <p:cNvPicPr/>
          <p:nvPr/>
        </p:nvPicPr>
        <p:blipFill>
          <a:blip r:embed="rId1"/>
          <a:stretch/>
        </p:blipFill>
        <p:spPr>
          <a:xfrm>
            <a:off x="6019920" y="760320"/>
            <a:ext cx="2161800" cy="1438560"/>
          </a:xfrm>
          <a:prstGeom prst="rect">
            <a:avLst/>
          </a:prstGeom>
          <a:ln w="0">
            <a:noFill/>
          </a:ln>
        </p:spPr>
      </p:pic>
    </p:spTree>
  </p:cSld>
  <p:transition spd="slow">
    <p:wedge/>
  </p:transition>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 name="TextBox 3"/>
          <p:cNvSpPr/>
          <p:nvPr/>
        </p:nvSpPr>
        <p:spPr>
          <a:xfrm>
            <a:off x="147240" y="304920"/>
            <a:ext cx="8158320" cy="45540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pPr>
            <a:r>
              <a:rPr b="1" lang="en-US" sz="2400" strike="noStrike" u="none">
                <a:solidFill>
                  <a:srgbClr val="ffff00"/>
                </a:solidFill>
                <a:uFillTx/>
                <a:latin typeface="Bookman Old Style"/>
              </a:rPr>
              <a:t>Powerful Acts of Faith #1: 1 Kings 13:11-15</a:t>
            </a:r>
            <a:endParaRPr b="0" lang="en-US" sz="2400" strike="noStrike" u="none">
              <a:solidFill>
                <a:srgbClr val="ffffff"/>
              </a:solidFill>
              <a:uFillTx/>
              <a:latin typeface="Arial"/>
            </a:endParaRPr>
          </a:p>
        </p:txBody>
      </p:sp>
      <p:sp>
        <p:nvSpPr>
          <p:cNvPr id="85" name="TextBox 4"/>
          <p:cNvSpPr/>
          <p:nvPr/>
        </p:nvSpPr>
        <p:spPr>
          <a:xfrm>
            <a:off x="228600" y="1084320"/>
            <a:ext cx="6248160" cy="1392840"/>
          </a:xfrm>
          <a:prstGeom prst="rect">
            <a:avLst/>
          </a:prstGeom>
          <a:noFill/>
          <a:ln w="0">
            <a:noFill/>
          </a:ln>
        </p:spPr>
        <p:style>
          <a:lnRef idx="0"/>
          <a:fillRef idx="0"/>
          <a:effectRef idx="0"/>
          <a:fontRef idx="minor"/>
        </p:style>
        <p:txBody>
          <a:bodyPr lIns="90000" rIns="90000" tIns="45000" bIns="45000" anchor="t">
            <a:spAutoFit/>
          </a:bodyPr>
          <a:p>
            <a:pPr marL="285840" indent="-285840">
              <a:lnSpc>
                <a:spcPct val="107000"/>
              </a:lnSpc>
              <a:spcBef>
                <a:spcPts val="201"/>
              </a:spcBef>
              <a:buClr>
                <a:srgbClr val="e0ffff"/>
              </a:buClr>
              <a:buFont typeface="Arial"/>
              <a:buChar char="•"/>
            </a:pPr>
            <a:r>
              <a:rPr b="1" lang="en-US" sz="1600" strike="noStrike" u="none">
                <a:solidFill>
                  <a:schemeClr val="lt1">
                    <a:lumMod val="20000"/>
                    <a:lumOff val="80000"/>
                  </a:schemeClr>
                </a:solidFill>
                <a:uFillTx/>
                <a:latin typeface="Aptos"/>
                <a:ea typeface="Times New Roman"/>
              </a:rPr>
              <a:t>For the mother – staying away from anything on the vine, wine or strong drink or an unclean thing was a condition of Samson’s strength – though this was unknown at this time. What you do may effect others even if you</a:t>
            </a:r>
            <a:r>
              <a:rPr b="1" i="1" lang="en-US" sz="1600" strike="noStrike" u="none" baseline="30000">
                <a:solidFill>
                  <a:schemeClr val="lt1">
                    <a:lumMod val="20000"/>
                    <a:lumOff val="80000"/>
                  </a:schemeClr>
                </a:solidFill>
                <a:uFillTx/>
                <a:latin typeface="Aptos"/>
                <a:ea typeface="Times New Roman"/>
              </a:rPr>
              <a:t> </a:t>
            </a:r>
            <a:r>
              <a:rPr b="1" lang="en-US" sz="1600" strike="noStrike" u="none">
                <a:solidFill>
                  <a:schemeClr val="lt1">
                    <a:lumMod val="20000"/>
                    <a:lumOff val="80000"/>
                  </a:schemeClr>
                </a:solidFill>
                <a:uFillTx/>
                <a:latin typeface="Aptos"/>
                <a:ea typeface="Times New Roman"/>
              </a:rPr>
              <a:t>don’t realize it.</a:t>
            </a:r>
            <a:endParaRPr b="0" lang="en-US" sz="1600" strike="noStrike" u="none">
              <a:solidFill>
                <a:srgbClr val="ffffff"/>
              </a:solidFill>
              <a:uFillTx/>
              <a:latin typeface="Arial"/>
            </a:endParaRPr>
          </a:p>
        </p:txBody>
      </p:sp>
      <p:sp>
        <p:nvSpPr>
          <p:cNvPr id="86" name="TextBox 5"/>
          <p:cNvSpPr/>
          <p:nvPr/>
        </p:nvSpPr>
        <p:spPr>
          <a:xfrm>
            <a:off x="380880" y="2438280"/>
            <a:ext cx="8158320" cy="4016520"/>
          </a:xfrm>
          <a:prstGeom prst="rect">
            <a:avLst/>
          </a:prstGeom>
          <a:noFill/>
          <a:ln w="0">
            <a:noFill/>
          </a:ln>
        </p:spPr>
        <p:style>
          <a:lnRef idx="0"/>
          <a:fillRef idx="0"/>
          <a:effectRef idx="0"/>
          <a:fontRef idx="minor"/>
        </p:style>
        <p:txBody>
          <a:bodyPr lIns="90000" rIns="90000" tIns="45000" bIns="45000" anchor="t">
            <a:spAutoFit/>
          </a:bodyPr>
          <a:p>
            <a:pPr>
              <a:lnSpc>
                <a:spcPct val="107000"/>
              </a:lnSpc>
              <a:spcAft>
                <a:spcPts val="799"/>
              </a:spcAft>
            </a:pPr>
            <a:r>
              <a:rPr b="1" lang="en-US" sz="1800" strike="noStrike" u="none" baseline="30000">
                <a:solidFill>
                  <a:schemeClr val="accent6"/>
                </a:solidFill>
                <a:uFillTx/>
                <a:latin typeface="Aptos"/>
                <a:ea typeface="Aptos"/>
              </a:rPr>
              <a:t>11 </a:t>
            </a:r>
            <a:r>
              <a:rPr b="0" lang="en-US" sz="1800" strike="noStrike" u="none">
                <a:solidFill>
                  <a:schemeClr val="accent6"/>
                </a:solidFill>
                <a:uFillTx/>
                <a:latin typeface="Aptos"/>
                <a:ea typeface="Aptos"/>
              </a:rPr>
              <a:t>And Manoah arose, and went after his wife, and came to the man, and said unto him, Art thou the man that spakest unto the woman? And he said, I am.</a:t>
            </a:r>
            <a:endParaRPr b="0" lang="en-US" sz="1800" strike="noStrike" u="none">
              <a:solidFill>
                <a:srgbClr val="ffffff"/>
              </a:solidFill>
              <a:uFillTx/>
              <a:latin typeface="Arial"/>
            </a:endParaRPr>
          </a:p>
          <a:p>
            <a:pPr>
              <a:lnSpc>
                <a:spcPct val="107000"/>
              </a:lnSpc>
              <a:spcAft>
                <a:spcPts val="799"/>
              </a:spcAft>
            </a:pPr>
            <a:r>
              <a:rPr b="1" lang="en-US" sz="1800" strike="noStrike" u="none" baseline="30000">
                <a:solidFill>
                  <a:schemeClr val="accent6"/>
                </a:solidFill>
                <a:uFillTx/>
                <a:latin typeface="Aptos"/>
                <a:ea typeface="Aptos"/>
              </a:rPr>
              <a:t>12 </a:t>
            </a:r>
            <a:r>
              <a:rPr b="0" lang="en-US" sz="1800" strike="noStrike" u="none">
                <a:solidFill>
                  <a:schemeClr val="accent6"/>
                </a:solidFill>
                <a:uFillTx/>
                <a:latin typeface="Aptos"/>
                <a:ea typeface="Aptos"/>
              </a:rPr>
              <a:t>And Manoah said, Now let thy words come to pass. How shall we order the child, and how shall we do unto him?</a:t>
            </a:r>
            <a:endParaRPr b="0" lang="en-US" sz="1800" strike="noStrike" u="none">
              <a:solidFill>
                <a:srgbClr val="ffffff"/>
              </a:solidFill>
              <a:uFillTx/>
              <a:latin typeface="Arial"/>
            </a:endParaRPr>
          </a:p>
          <a:p>
            <a:pPr>
              <a:lnSpc>
                <a:spcPct val="107000"/>
              </a:lnSpc>
              <a:spcAft>
                <a:spcPts val="799"/>
              </a:spcAft>
            </a:pPr>
            <a:r>
              <a:rPr b="1" lang="en-US" sz="1800" strike="noStrike" u="none" baseline="30000">
                <a:solidFill>
                  <a:schemeClr val="accent6"/>
                </a:solidFill>
                <a:uFillTx/>
                <a:latin typeface="Aptos"/>
                <a:ea typeface="Aptos"/>
              </a:rPr>
              <a:t>13 </a:t>
            </a:r>
            <a:r>
              <a:rPr b="0" lang="en-US" sz="1800" strike="noStrike" u="none">
                <a:solidFill>
                  <a:schemeClr val="accent6"/>
                </a:solidFill>
                <a:uFillTx/>
                <a:latin typeface="Aptos"/>
                <a:ea typeface="Aptos"/>
              </a:rPr>
              <a:t>And the angel of the Lord said unto Manoah, Of all that I said unto the woman let her beware.</a:t>
            </a:r>
            <a:endParaRPr b="0" lang="en-US" sz="1800" strike="noStrike" u="none">
              <a:solidFill>
                <a:srgbClr val="ffffff"/>
              </a:solidFill>
              <a:uFillTx/>
              <a:latin typeface="Arial"/>
            </a:endParaRPr>
          </a:p>
          <a:p>
            <a:pPr>
              <a:lnSpc>
                <a:spcPct val="107000"/>
              </a:lnSpc>
              <a:spcAft>
                <a:spcPts val="799"/>
              </a:spcAft>
            </a:pPr>
            <a:r>
              <a:rPr b="1" lang="en-US" sz="1800" strike="noStrike" u="none" baseline="30000">
                <a:solidFill>
                  <a:schemeClr val="accent6"/>
                </a:solidFill>
                <a:uFillTx/>
                <a:latin typeface="Aptos"/>
                <a:ea typeface="Aptos"/>
              </a:rPr>
              <a:t>14 </a:t>
            </a:r>
            <a:r>
              <a:rPr b="0" lang="en-US" sz="1800" strike="noStrike" u="none">
                <a:solidFill>
                  <a:schemeClr val="accent6"/>
                </a:solidFill>
                <a:uFillTx/>
                <a:latin typeface="Aptos"/>
                <a:ea typeface="Aptos"/>
              </a:rPr>
              <a:t>She may not eat of any thing that cometh of the vine, neither let her drink wine or strong drink, nor eat any unclean thing: all that I commanded her let her observe.</a:t>
            </a:r>
            <a:endParaRPr b="0" lang="en-US" sz="1800" strike="noStrike" u="none">
              <a:solidFill>
                <a:srgbClr val="ffffff"/>
              </a:solidFill>
              <a:uFillTx/>
              <a:latin typeface="Arial"/>
            </a:endParaRPr>
          </a:p>
          <a:p>
            <a:pPr>
              <a:lnSpc>
                <a:spcPct val="107000"/>
              </a:lnSpc>
              <a:spcAft>
                <a:spcPts val="799"/>
              </a:spcAft>
            </a:pPr>
            <a:r>
              <a:rPr b="1" lang="en-US" sz="1800" strike="noStrike" u="none" baseline="30000">
                <a:solidFill>
                  <a:schemeClr val="accent6"/>
                </a:solidFill>
                <a:uFillTx/>
                <a:latin typeface="Aptos"/>
                <a:ea typeface="Aptos"/>
              </a:rPr>
              <a:t>15 </a:t>
            </a:r>
            <a:r>
              <a:rPr b="0" lang="en-US" sz="1800" strike="noStrike" u="none">
                <a:solidFill>
                  <a:schemeClr val="accent6"/>
                </a:solidFill>
                <a:uFillTx/>
                <a:latin typeface="Aptos"/>
                <a:ea typeface="Aptos"/>
              </a:rPr>
              <a:t>And Manoah said unto the angel of the Lord, I pray thee, let us detain thee, until we shall have made ready a kid for thee.</a:t>
            </a:r>
            <a:endParaRPr b="0" lang="en-US" sz="1800" strike="noStrike" u="none">
              <a:solidFill>
                <a:srgbClr val="ffffff"/>
              </a:solidFill>
              <a:uFillTx/>
              <a:latin typeface="Arial"/>
            </a:endParaRPr>
          </a:p>
        </p:txBody>
      </p:sp>
      <p:pic>
        <p:nvPicPr>
          <p:cNvPr id="87" name="Picture 2" descr="Surprised Goat Stock Illustrations – 93 ..."/>
          <p:cNvPicPr/>
          <p:nvPr/>
        </p:nvPicPr>
        <p:blipFill>
          <a:blip r:embed="rId1"/>
          <a:stretch/>
        </p:blipFill>
        <p:spPr>
          <a:xfrm>
            <a:off x="6705720" y="1056600"/>
            <a:ext cx="1904760" cy="1267200"/>
          </a:xfrm>
          <a:prstGeom prst="rect">
            <a:avLst/>
          </a:prstGeom>
          <a:ln w="0">
            <a:noFill/>
          </a:ln>
        </p:spPr>
      </p:pic>
    </p:spTree>
  </p:cSld>
  <p:transition spd="slow">
    <p:wedge/>
  </p:transition>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TextBox 4"/>
          <p:cNvSpPr/>
          <p:nvPr/>
        </p:nvSpPr>
        <p:spPr>
          <a:xfrm>
            <a:off x="147240" y="1800"/>
            <a:ext cx="8158320" cy="45540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pPr>
            <a:r>
              <a:rPr b="1" lang="en-US" sz="2400" strike="noStrike" u="none">
                <a:solidFill>
                  <a:srgbClr val="ffff00"/>
                </a:solidFill>
                <a:uFillTx/>
                <a:latin typeface="Bookman Old Style"/>
              </a:rPr>
              <a:t>Powerful Acts of Faith #1: 1 Kings 13:16-20</a:t>
            </a:r>
            <a:endParaRPr b="0" lang="en-US" sz="2400" strike="noStrike" u="none">
              <a:solidFill>
                <a:srgbClr val="ffffff"/>
              </a:solidFill>
              <a:uFillTx/>
              <a:latin typeface="Arial"/>
            </a:endParaRPr>
          </a:p>
        </p:txBody>
      </p:sp>
      <p:sp>
        <p:nvSpPr>
          <p:cNvPr id="89" name="TextBox 5"/>
          <p:cNvSpPr/>
          <p:nvPr/>
        </p:nvSpPr>
        <p:spPr>
          <a:xfrm>
            <a:off x="228600" y="685800"/>
            <a:ext cx="5333760" cy="1307520"/>
          </a:xfrm>
          <a:prstGeom prst="rect">
            <a:avLst/>
          </a:prstGeom>
          <a:noFill/>
          <a:ln w="0">
            <a:noFill/>
          </a:ln>
        </p:spPr>
        <p:style>
          <a:lnRef idx="0"/>
          <a:fillRef idx="0"/>
          <a:effectRef idx="0"/>
          <a:fontRef idx="minor"/>
        </p:style>
        <p:txBody>
          <a:bodyPr lIns="90000" rIns="90000" tIns="45000" bIns="45000" anchor="t">
            <a:spAutoFit/>
          </a:bodyPr>
          <a:p>
            <a:pPr marL="285840" indent="-285840">
              <a:lnSpc>
                <a:spcPct val="107000"/>
              </a:lnSpc>
              <a:spcBef>
                <a:spcPts val="400"/>
              </a:spcBef>
              <a:spcAft>
                <a:spcPts val="201"/>
              </a:spcAft>
              <a:buClr>
                <a:srgbClr val="e0ffff"/>
              </a:buClr>
              <a:buFont typeface="Arial"/>
              <a:buChar char="•"/>
            </a:pPr>
            <a:r>
              <a:rPr b="1" i="1" lang="en-US" sz="1400" strike="noStrike" u="none">
                <a:solidFill>
                  <a:schemeClr val="lt1">
                    <a:lumMod val="20000"/>
                    <a:lumOff val="80000"/>
                  </a:schemeClr>
                </a:solidFill>
                <a:uFillTx/>
                <a:latin typeface="Aptos"/>
                <a:ea typeface="Times New Roman"/>
              </a:rPr>
              <a:t>You cannot sacrifice a goat to an Angel!</a:t>
            </a:r>
            <a:endParaRPr b="0" lang="en-US" sz="1400" strike="noStrike" u="none">
              <a:solidFill>
                <a:srgbClr val="ffffff"/>
              </a:solidFill>
              <a:uFillTx/>
              <a:latin typeface="Arial"/>
            </a:endParaRPr>
          </a:p>
          <a:p>
            <a:pPr marL="285840" indent="-285840">
              <a:lnSpc>
                <a:spcPct val="107000"/>
              </a:lnSpc>
              <a:spcBef>
                <a:spcPts val="201"/>
              </a:spcBef>
              <a:buClr>
                <a:srgbClr val="e0ffff"/>
              </a:buClr>
              <a:buFont typeface="Arial"/>
              <a:buChar char="•"/>
            </a:pPr>
            <a:r>
              <a:rPr b="1" i="1" lang="en-US" sz="1400" strike="noStrike" u="none">
                <a:solidFill>
                  <a:schemeClr val="lt1">
                    <a:lumMod val="20000"/>
                    <a:lumOff val="80000"/>
                  </a:schemeClr>
                </a:solidFill>
                <a:uFillTx/>
                <a:latin typeface="Aptos"/>
                <a:ea typeface="Times New Roman"/>
              </a:rPr>
              <a:t>Don’t ask an angel’s name – it is a secret! If they are meant to tell you, they will</a:t>
            </a:r>
            <a:endParaRPr b="0" lang="en-US" sz="1400" strike="noStrike" u="none">
              <a:solidFill>
                <a:srgbClr val="ffffff"/>
              </a:solidFill>
              <a:uFillTx/>
              <a:latin typeface="Arial"/>
            </a:endParaRPr>
          </a:p>
          <a:p>
            <a:pPr marL="285840" indent="-285840">
              <a:lnSpc>
                <a:spcPct val="107000"/>
              </a:lnSpc>
              <a:spcBef>
                <a:spcPts val="201"/>
              </a:spcBef>
              <a:buClr>
                <a:srgbClr val="e0ffff"/>
              </a:buClr>
              <a:buFont typeface="Arial"/>
              <a:buChar char="•"/>
            </a:pPr>
            <a:r>
              <a:rPr b="1" i="1" lang="en-US" sz="1400" strike="noStrike" u="none">
                <a:solidFill>
                  <a:schemeClr val="lt1">
                    <a:lumMod val="20000"/>
                    <a:lumOff val="80000"/>
                  </a:schemeClr>
                </a:solidFill>
                <a:uFillTx/>
                <a:latin typeface="Aptos"/>
                <a:ea typeface="Times New Roman"/>
              </a:rPr>
              <a:t>Having an angel ascend in the flame of an alter is not a common occurrence</a:t>
            </a:r>
            <a:endParaRPr b="0" lang="en-US" sz="1400" strike="noStrike" u="none">
              <a:solidFill>
                <a:srgbClr val="ffffff"/>
              </a:solidFill>
              <a:uFillTx/>
              <a:latin typeface="Arial"/>
            </a:endParaRPr>
          </a:p>
        </p:txBody>
      </p:sp>
      <p:sp>
        <p:nvSpPr>
          <p:cNvPr id="90" name="TextBox 6"/>
          <p:cNvSpPr/>
          <p:nvPr/>
        </p:nvSpPr>
        <p:spPr>
          <a:xfrm>
            <a:off x="380880" y="2057400"/>
            <a:ext cx="8158320" cy="4896720"/>
          </a:xfrm>
          <a:prstGeom prst="rect">
            <a:avLst/>
          </a:prstGeom>
          <a:noFill/>
          <a:ln w="0">
            <a:noFill/>
          </a:ln>
        </p:spPr>
        <p:style>
          <a:lnRef idx="0"/>
          <a:fillRef idx="0"/>
          <a:effectRef idx="0"/>
          <a:fontRef idx="minor"/>
        </p:style>
        <p:txBody>
          <a:bodyPr lIns="90000" rIns="90000" tIns="45000" bIns="45000" anchor="t">
            <a:spAutoFit/>
          </a:bodyPr>
          <a:p>
            <a:pPr>
              <a:lnSpc>
                <a:spcPct val="107000"/>
              </a:lnSpc>
              <a:spcAft>
                <a:spcPts val="799"/>
              </a:spcAft>
            </a:pPr>
            <a:r>
              <a:rPr b="1" lang="en-US" sz="1800" strike="noStrike" u="none" baseline="30000">
                <a:solidFill>
                  <a:schemeClr val="accent6"/>
                </a:solidFill>
                <a:uFillTx/>
                <a:latin typeface="Aptos"/>
                <a:ea typeface="Aptos"/>
              </a:rPr>
              <a:t>16 </a:t>
            </a:r>
            <a:r>
              <a:rPr b="0" lang="en-US" sz="1800" strike="noStrike" u="none">
                <a:solidFill>
                  <a:schemeClr val="accent6"/>
                </a:solidFill>
                <a:uFillTx/>
                <a:latin typeface="Aptos"/>
                <a:ea typeface="Aptos"/>
              </a:rPr>
              <a:t>And the angel of the Lord said unto Manoah, Though thou detain me, I will not eat of thy bread: and if thou wilt offer a burnt offering, thou must offer it unto the Lord. For Manoah knew not that he was an angel of the Lord.</a:t>
            </a:r>
            <a:endParaRPr b="0" lang="en-US" sz="1800" strike="noStrike" u="none">
              <a:solidFill>
                <a:srgbClr val="ffffff"/>
              </a:solidFill>
              <a:uFillTx/>
              <a:latin typeface="Arial"/>
            </a:endParaRPr>
          </a:p>
          <a:p>
            <a:pPr>
              <a:lnSpc>
                <a:spcPct val="107000"/>
              </a:lnSpc>
              <a:spcAft>
                <a:spcPts val="799"/>
              </a:spcAft>
            </a:pPr>
            <a:r>
              <a:rPr b="1" lang="en-US" sz="1800" strike="noStrike" u="none" baseline="30000">
                <a:solidFill>
                  <a:schemeClr val="accent6"/>
                </a:solidFill>
                <a:uFillTx/>
                <a:latin typeface="Aptos"/>
                <a:ea typeface="Aptos"/>
              </a:rPr>
              <a:t>17 </a:t>
            </a:r>
            <a:r>
              <a:rPr b="0" lang="en-US" sz="1800" strike="noStrike" u="none">
                <a:solidFill>
                  <a:schemeClr val="accent6"/>
                </a:solidFill>
                <a:uFillTx/>
                <a:latin typeface="Aptos"/>
                <a:ea typeface="Aptos"/>
              </a:rPr>
              <a:t>And Manoah said unto the angel of the Lord, What is thy name, that when thy sayings come to pass we may do thee honour?</a:t>
            </a:r>
            <a:endParaRPr b="0" lang="en-US" sz="1800" strike="noStrike" u="none">
              <a:solidFill>
                <a:srgbClr val="ffffff"/>
              </a:solidFill>
              <a:uFillTx/>
              <a:latin typeface="Arial"/>
            </a:endParaRPr>
          </a:p>
          <a:p>
            <a:pPr>
              <a:lnSpc>
                <a:spcPct val="107000"/>
              </a:lnSpc>
              <a:spcAft>
                <a:spcPts val="799"/>
              </a:spcAft>
            </a:pPr>
            <a:r>
              <a:rPr b="1" lang="en-US" sz="1800" strike="noStrike" u="none" baseline="30000">
                <a:solidFill>
                  <a:schemeClr val="accent6"/>
                </a:solidFill>
                <a:uFillTx/>
                <a:latin typeface="Aptos"/>
                <a:ea typeface="Aptos"/>
              </a:rPr>
              <a:t>18 </a:t>
            </a:r>
            <a:r>
              <a:rPr b="0" lang="en-US" sz="1800" strike="noStrike" u="none">
                <a:solidFill>
                  <a:schemeClr val="accent6"/>
                </a:solidFill>
                <a:uFillTx/>
                <a:latin typeface="Aptos"/>
                <a:ea typeface="Aptos"/>
              </a:rPr>
              <a:t>And the angel of the Lord said unto him, Why askest thou thus after my name, seeing it is secret?</a:t>
            </a:r>
            <a:endParaRPr b="0" lang="en-US" sz="1800" strike="noStrike" u="none">
              <a:solidFill>
                <a:srgbClr val="ffffff"/>
              </a:solidFill>
              <a:uFillTx/>
              <a:latin typeface="Arial"/>
            </a:endParaRPr>
          </a:p>
          <a:p>
            <a:pPr>
              <a:lnSpc>
                <a:spcPct val="107000"/>
              </a:lnSpc>
              <a:spcAft>
                <a:spcPts val="799"/>
              </a:spcAft>
            </a:pPr>
            <a:r>
              <a:rPr b="1" lang="en-US" sz="1800" strike="noStrike" u="none" baseline="30000">
                <a:solidFill>
                  <a:schemeClr val="accent6"/>
                </a:solidFill>
                <a:uFillTx/>
                <a:latin typeface="Aptos"/>
                <a:ea typeface="Aptos"/>
              </a:rPr>
              <a:t>19 </a:t>
            </a:r>
            <a:r>
              <a:rPr b="0" lang="en-US" sz="1800" strike="noStrike" u="none">
                <a:solidFill>
                  <a:schemeClr val="accent6"/>
                </a:solidFill>
                <a:uFillTx/>
                <a:latin typeface="Aptos"/>
                <a:ea typeface="Aptos"/>
              </a:rPr>
              <a:t>So Manoah took a kid with a meat offering, and offered it upon a rock unto the Lord: and the angel did wonderously; and Manoah and his wife looked on.</a:t>
            </a:r>
            <a:endParaRPr b="0" lang="en-US" sz="1800" strike="noStrike" u="none">
              <a:solidFill>
                <a:srgbClr val="ffffff"/>
              </a:solidFill>
              <a:uFillTx/>
              <a:latin typeface="Arial"/>
            </a:endParaRPr>
          </a:p>
          <a:p>
            <a:pPr>
              <a:lnSpc>
                <a:spcPct val="107000"/>
              </a:lnSpc>
              <a:spcAft>
                <a:spcPts val="799"/>
              </a:spcAft>
            </a:pPr>
            <a:r>
              <a:rPr b="1" lang="en-US" sz="1800" strike="noStrike" u="none" baseline="30000">
                <a:solidFill>
                  <a:schemeClr val="accent6"/>
                </a:solidFill>
                <a:uFillTx/>
                <a:latin typeface="Aptos"/>
                <a:ea typeface="Aptos"/>
              </a:rPr>
              <a:t>20 </a:t>
            </a:r>
            <a:r>
              <a:rPr b="0" lang="en-US" sz="1800" strike="noStrike" u="none">
                <a:solidFill>
                  <a:schemeClr val="accent6"/>
                </a:solidFill>
                <a:uFillTx/>
                <a:latin typeface="Aptos"/>
                <a:ea typeface="Aptos"/>
              </a:rPr>
              <a:t>For it came to pass, when the flame went up toward heaven from off the altar, that the angel of the Lord ascended in the flame of the altar. And Manoah and his wife looked on it, and fell on their faces to the ground.</a:t>
            </a:r>
            <a:endParaRPr b="0" lang="en-US" sz="1800" strike="noStrike" u="none">
              <a:solidFill>
                <a:srgbClr val="ffffff"/>
              </a:solidFill>
              <a:uFillTx/>
              <a:latin typeface="Arial"/>
            </a:endParaRPr>
          </a:p>
        </p:txBody>
      </p:sp>
      <p:pic>
        <p:nvPicPr>
          <p:cNvPr id="91" name="Picture 2" descr="Judges 13:20 Artwork | Bible Art"/>
          <p:cNvPicPr/>
          <p:nvPr/>
        </p:nvPicPr>
        <p:blipFill>
          <a:blip r:embed="rId1"/>
          <a:stretch/>
        </p:blipFill>
        <p:spPr>
          <a:xfrm>
            <a:off x="5867280" y="457200"/>
            <a:ext cx="2285640" cy="1676160"/>
          </a:xfrm>
          <a:prstGeom prst="rect">
            <a:avLst/>
          </a:prstGeom>
          <a:ln w="0">
            <a:noFill/>
          </a:ln>
        </p:spPr>
      </p:pic>
    </p:spTree>
  </p:cSld>
  <p:transition spd="slow">
    <p:wedge/>
  </p:transition>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TextBox 3"/>
          <p:cNvSpPr/>
          <p:nvPr/>
        </p:nvSpPr>
        <p:spPr>
          <a:xfrm>
            <a:off x="147240" y="1800"/>
            <a:ext cx="8158320" cy="45540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pPr>
            <a:r>
              <a:rPr b="1" lang="en-US" sz="2400" strike="noStrike" u="none">
                <a:solidFill>
                  <a:srgbClr val="ffff00"/>
                </a:solidFill>
                <a:uFillTx/>
                <a:latin typeface="Bookman Old Style"/>
              </a:rPr>
              <a:t>Powerful Acts of Faith #1: 1 Kings 14:1-5</a:t>
            </a:r>
            <a:endParaRPr b="0" lang="en-US" sz="2400" strike="noStrike" u="none">
              <a:solidFill>
                <a:srgbClr val="ffffff"/>
              </a:solidFill>
              <a:uFillTx/>
              <a:latin typeface="Arial"/>
            </a:endParaRPr>
          </a:p>
        </p:txBody>
      </p:sp>
      <p:sp>
        <p:nvSpPr>
          <p:cNvPr id="93" name="TextBox 4"/>
          <p:cNvSpPr/>
          <p:nvPr/>
        </p:nvSpPr>
        <p:spPr>
          <a:xfrm>
            <a:off x="228600" y="457200"/>
            <a:ext cx="5028840" cy="2197800"/>
          </a:xfrm>
          <a:prstGeom prst="rect">
            <a:avLst/>
          </a:prstGeom>
          <a:noFill/>
          <a:ln w="0">
            <a:noFill/>
          </a:ln>
        </p:spPr>
        <p:style>
          <a:lnRef idx="0"/>
          <a:fillRef idx="0"/>
          <a:effectRef idx="0"/>
          <a:fontRef idx="minor"/>
        </p:style>
        <p:txBody>
          <a:bodyPr lIns="90000" rIns="90000" tIns="45000" bIns="45000" anchor="t">
            <a:spAutoFit/>
          </a:bodyPr>
          <a:p>
            <a:pPr marL="285840" indent="-285840">
              <a:lnSpc>
                <a:spcPct val="107000"/>
              </a:lnSpc>
              <a:spcBef>
                <a:spcPts val="400"/>
              </a:spcBef>
              <a:spcAft>
                <a:spcPts val="201"/>
              </a:spcAft>
              <a:buClr>
                <a:srgbClr val="e0ffff"/>
              </a:buClr>
              <a:buFont typeface="Arial"/>
              <a:buChar char="•"/>
            </a:pPr>
            <a:r>
              <a:rPr b="1" i="1" lang="en-US" sz="1200" strike="noStrike" u="none">
                <a:solidFill>
                  <a:schemeClr val="lt1">
                    <a:lumMod val="20000"/>
                    <a:lumOff val="80000"/>
                  </a:schemeClr>
                </a:solidFill>
                <a:uFillTx/>
                <a:latin typeface="Aptos"/>
                <a:ea typeface="Times New Roman"/>
              </a:rPr>
              <a:t>Chapter 14 Starts with Samson being grown up</a:t>
            </a:r>
            <a:endParaRPr b="0" lang="en-US" sz="1200" strike="noStrike" u="none">
              <a:solidFill>
                <a:srgbClr val="ffffff"/>
              </a:solidFill>
              <a:uFillTx/>
              <a:latin typeface="Arial"/>
            </a:endParaRPr>
          </a:p>
          <a:p>
            <a:pPr marL="285840" indent="-285840">
              <a:lnSpc>
                <a:spcPct val="107000"/>
              </a:lnSpc>
              <a:spcBef>
                <a:spcPts val="201"/>
              </a:spcBef>
              <a:buClr>
                <a:srgbClr val="e0ffff"/>
              </a:buClr>
              <a:buFont typeface="Arial"/>
              <a:buChar char="•"/>
            </a:pPr>
            <a:r>
              <a:rPr b="1" i="1" lang="en-US" sz="1200" strike="noStrike" u="none">
                <a:solidFill>
                  <a:schemeClr val="lt1">
                    <a:lumMod val="20000"/>
                    <a:lumOff val="80000"/>
                  </a:schemeClr>
                </a:solidFill>
                <a:uFillTx/>
                <a:latin typeface="Aptos"/>
                <a:ea typeface="Times New Roman"/>
              </a:rPr>
              <a:t>Don’t take a philistine as a wife – even if she looks hot!</a:t>
            </a:r>
            <a:endParaRPr b="0" lang="en-US" sz="1200" strike="noStrike" u="none">
              <a:solidFill>
                <a:srgbClr val="ffffff"/>
              </a:solidFill>
              <a:uFillTx/>
              <a:latin typeface="Arial"/>
            </a:endParaRPr>
          </a:p>
          <a:p>
            <a:pPr marL="285840" indent="-285840">
              <a:lnSpc>
                <a:spcPct val="107000"/>
              </a:lnSpc>
              <a:spcBef>
                <a:spcPts val="201"/>
              </a:spcBef>
              <a:buClr>
                <a:srgbClr val="e0ffff"/>
              </a:buClr>
              <a:buFont typeface="Arial"/>
              <a:buChar char="•"/>
            </a:pPr>
            <a:r>
              <a:rPr b="1" i="1" lang="en-US" sz="1200" strike="noStrike" u="none">
                <a:solidFill>
                  <a:schemeClr val="lt1">
                    <a:lumMod val="20000"/>
                    <a:lumOff val="80000"/>
                  </a:schemeClr>
                </a:solidFill>
                <a:uFillTx/>
                <a:latin typeface="Aptos"/>
                <a:ea typeface="Times New Roman"/>
              </a:rPr>
              <a:t>Being hot alone, though challenging isn’t always the issue </a:t>
            </a:r>
            <a:endParaRPr b="0" lang="en-US" sz="1200" strike="noStrike" u="none">
              <a:solidFill>
                <a:srgbClr val="ffffff"/>
              </a:solidFill>
              <a:uFillTx/>
              <a:latin typeface="Arial"/>
            </a:endParaRPr>
          </a:p>
          <a:p>
            <a:pPr marL="285840" indent="-285840">
              <a:lnSpc>
                <a:spcPct val="107000"/>
              </a:lnSpc>
              <a:spcBef>
                <a:spcPts val="201"/>
              </a:spcBef>
              <a:buClr>
                <a:srgbClr val="e0ffff"/>
              </a:buClr>
              <a:buFont typeface="Arial"/>
              <a:buChar char="•"/>
            </a:pPr>
            <a:r>
              <a:rPr b="1" i="1" lang="en-US" sz="1200" strike="noStrike" u="none">
                <a:solidFill>
                  <a:schemeClr val="lt1">
                    <a:lumMod val="20000"/>
                    <a:lumOff val="80000"/>
                  </a:schemeClr>
                </a:solidFill>
                <a:uFillTx/>
                <a:latin typeface="Aptos"/>
                <a:ea typeface="Times New Roman"/>
              </a:rPr>
              <a:t>the problem arises when she is just the right kind of hot, for you</a:t>
            </a:r>
            <a:endParaRPr b="0" lang="en-US" sz="1200" strike="noStrike" u="none">
              <a:solidFill>
                <a:srgbClr val="ffffff"/>
              </a:solidFill>
              <a:uFillTx/>
              <a:latin typeface="Arial"/>
            </a:endParaRPr>
          </a:p>
          <a:p>
            <a:pPr marL="285840" indent="-285840">
              <a:lnSpc>
                <a:spcPct val="107000"/>
              </a:lnSpc>
              <a:spcBef>
                <a:spcPts val="201"/>
              </a:spcBef>
              <a:buClr>
                <a:srgbClr val="e0ffff"/>
              </a:buClr>
              <a:buFont typeface="Arial"/>
              <a:buChar char="•"/>
            </a:pPr>
            <a:r>
              <a:rPr b="1" i="1" lang="en-US" sz="1200" strike="noStrike" u="none">
                <a:solidFill>
                  <a:schemeClr val="lt1">
                    <a:lumMod val="20000"/>
                    <a:lumOff val="80000"/>
                  </a:schemeClr>
                </a:solidFill>
                <a:uFillTx/>
                <a:latin typeface="Aptos"/>
                <a:ea typeface="Times New Roman"/>
              </a:rPr>
              <a:t>then its much harder to resist.</a:t>
            </a:r>
            <a:endParaRPr b="0" lang="en-US" sz="1200" strike="noStrike" u="none">
              <a:solidFill>
                <a:srgbClr val="ffffff"/>
              </a:solidFill>
              <a:uFillTx/>
              <a:latin typeface="Arial"/>
            </a:endParaRPr>
          </a:p>
          <a:p>
            <a:pPr marL="285840" indent="-285840">
              <a:lnSpc>
                <a:spcPct val="107000"/>
              </a:lnSpc>
              <a:spcBef>
                <a:spcPts val="201"/>
              </a:spcBef>
              <a:buClr>
                <a:srgbClr val="e0ffff"/>
              </a:buClr>
              <a:buFont typeface="Arial"/>
              <a:buChar char="•"/>
            </a:pPr>
            <a:r>
              <a:rPr b="1" i="1" lang="en-US" sz="1200" strike="noStrike" u="none">
                <a:solidFill>
                  <a:schemeClr val="lt1">
                    <a:lumMod val="20000"/>
                    <a:lumOff val="80000"/>
                  </a:schemeClr>
                </a:solidFill>
                <a:uFillTx/>
                <a:latin typeface="Aptos"/>
                <a:ea typeface="Times New Roman"/>
              </a:rPr>
              <a:t>Note: Solomon let women turn his heart away from God</a:t>
            </a:r>
            <a:endParaRPr b="0" lang="en-US" sz="1200" strike="noStrike" u="none">
              <a:solidFill>
                <a:srgbClr val="ffffff"/>
              </a:solidFill>
              <a:uFillTx/>
              <a:latin typeface="Arial"/>
            </a:endParaRPr>
          </a:p>
        </p:txBody>
      </p:sp>
      <p:sp>
        <p:nvSpPr>
          <p:cNvPr id="94" name="TextBox 5"/>
          <p:cNvSpPr/>
          <p:nvPr/>
        </p:nvSpPr>
        <p:spPr>
          <a:xfrm>
            <a:off x="299880" y="2514600"/>
            <a:ext cx="8158320" cy="4405320"/>
          </a:xfrm>
          <a:prstGeom prst="rect">
            <a:avLst/>
          </a:prstGeom>
          <a:noFill/>
          <a:ln w="0">
            <a:noFill/>
          </a:ln>
        </p:spPr>
        <p:style>
          <a:lnRef idx="0"/>
          <a:fillRef idx="0"/>
          <a:effectRef idx="0"/>
          <a:fontRef idx="minor"/>
        </p:style>
        <p:txBody>
          <a:bodyPr lIns="90000" rIns="90000" tIns="45000" bIns="45000" anchor="t">
            <a:spAutoFit/>
          </a:bodyPr>
          <a:p>
            <a:pPr>
              <a:lnSpc>
                <a:spcPct val="107000"/>
              </a:lnSpc>
              <a:spcAft>
                <a:spcPts val="799"/>
              </a:spcAft>
            </a:pPr>
            <a:r>
              <a:rPr b="0" lang="en-US" sz="1600" strike="noStrike" u="none">
                <a:solidFill>
                  <a:schemeClr val="accent6"/>
                </a:solidFill>
                <a:uFillTx/>
                <a:latin typeface="Aptos"/>
                <a:ea typeface="Aptos"/>
              </a:rPr>
              <a:t>14 And Samson went down to Timnath, and saw a woman in Timnath of the daughters of the Philistines.</a:t>
            </a:r>
            <a:endParaRPr b="0" lang="en-US" sz="1600" strike="noStrike" u="none">
              <a:solidFill>
                <a:srgbClr val="ffffff"/>
              </a:solidFill>
              <a:uFillTx/>
              <a:latin typeface="Arial"/>
            </a:endParaRPr>
          </a:p>
          <a:p>
            <a:pPr>
              <a:lnSpc>
                <a:spcPct val="107000"/>
              </a:lnSpc>
              <a:spcAft>
                <a:spcPts val="799"/>
              </a:spcAft>
            </a:pPr>
            <a:r>
              <a:rPr b="0" lang="en-US" sz="1600" strike="noStrike" u="none">
                <a:solidFill>
                  <a:schemeClr val="accent6"/>
                </a:solidFill>
                <a:uFillTx/>
                <a:latin typeface="Aptos"/>
                <a:ea typeface="Aptos"/>
              </a:rPr>
              <a:t>2 And he came up, and told his father and his mother, and said, I have seen a woman in Timnath of the daughters of the Philistines: now therefore get her for me to wife.</a:t>
            </a:r>
            <a:endParaRPr b="0" lang="en-US" sz="1600" strike="noStrike" u="none">
              <a:solidFill>
                <a:srgbClr val="ffffff"/>
              </a:solidFill>
              <a:uFillTx/>
              <a:latin typeface="Arial"/>
            </a:endParaRPr>
          </a:p>
          <a:p>
            <a:pPr>
              <a:lnSpc>
                <a:spcPct val="107000"/>
              </a:lnSpc>
              <a:spcAft>
                <a:spcPts val="799"/>
              </a:spcAft>
            </a:pPr>
            <a:r>
              <a:rPr b="0" lang="en-US" sz="1600" strike="noStrike" u="none">
                <a:solidFill>
                  <a:schemeClr val="accent6"/>
                </a:solidFill>
                <a:uFillTx/>
                <a:latin typeface="Aptos"/>
                <a:ea typeface="Aptos"/>
              </a:rPr>
              <a:t>3 Then his father and his mother said unto him, Is there never a woman among the daughters of thy brethren, or among all my people, that thou goest to take a wife of the uncircumcised Philistines? And Samson said unto his father, Get her for me; for she pleaseth me well.</a:t>
            </a:r>
            <a:endParaRPr b="0" lang="en-US" sz="1600" strike="noStrike" u="none">
              <a:solidFill>
                <a:srgbClr val="ffffff"/>
              </a:solidFill>
              <a:uFillTx/>
              <a:latin typeface="Arial"/>
            </a:endParaRPr>
          </a:p>
          <a:p>
            <a:pPr>
              <a:lnSpc>
                <a:spcPct val="107000"/>
              </a:lnSpc>
              <a:spcAft>
                <a:spcPts val="799"/>
              </a:spcAft>
            </a:pPr>
            <a:r>
              <a:rPr b="0" lang="en-US" sz="1600" strike="noStrike" u="none">
                <a:solidFill>
                  <a:schemeClr val="accent6"/>
                </a:solidFill>
                <a:uFillTx/>
                <a:latin typeface="Aptos"/>
                <a:ea typeface="Aptos"/>
              </a:rPr>
              <a:t>4 But his father and his mother knew not that it was of the Lord, that he sought an occasion against the Philistines: for at that time the Philistines had dominion over Israel.</a:t>
            </a:r>
            <a:endParaRPr b="0" lang="en-US" sz="1600" strike="noStrike" u="none">
              <a:solidFill>
                <a:srgbClr val="ffffff"/>
              </a:solidFill>
              <a:uFillTx/>
              <a:latin typeface="Arial"/>
            </a:endParaRPr>
          </a:p>
          <a:p>
            <a:pPr>
              <a:lnSpc>
                <a:spcPct val="107000"/>
              </a:lnSpc>
              <a:spcAft>
                <a:spcPts val="799"/>
              </a:spcAft>
            </a:pPr>
            <a:r>
              <a:rPr b="0" lang="en-US" sz="1600" strike="noStrike" u="none">
                <a:solidFill>
                  <a:schemeClr val="accent6"/>
                </a:solidFill>
                <a:uFillTx/>
                <a:latin typeface="Aptos"/>
                <a:ea typeface="Aptos"/>
              </a:rPr>
              <a:t>5 Then went Samson down, and his father and his mother, to Timnath, and came to the vineyards of Timnath: and, behold, a young lion roared against him.</a:t>
            </a:r>
            <a:endParaRPr b="0" lang="en-US" sz="1600" strike="noStrike" u="none">
              <a:solidFill>
                <a:srgbClr val="ffffff"/>
              </a:solidFill>
              <a:uFillTx/>
              <a:latin typeface="Arial"/>
            </a:endParaRPr>
          </a:p>
        </p:txBody>
      </p:sp>
      <p:pic>
        <p:nvPicPr>
          <p:cNvPr id="95" name="Picture 16" descr=""/>
          <p:cNvPicPr/>
          <p:nvPr/>
        </p:nvPicPr>
        <p:blipFill>
          <a:blip r:embed="rId1"/>
          <a:stretch/>
        </p:blipFill>
        <p:spPr>
          <a:xfrm>
            <a:off x="5257440" y="1436400"/>
            <a:ext cx="2943360" cy="533160"/>
          </a:xfrm>
          <a:prstGeom prst="rect">
            <a:avLst/>
          </a:prstGeom>
          <a:ln w="0">
            <a:noFill/>
          </a:ln>
        </p:spPr>
      </p:pic>
      <p:sp>
        <p:nvSpPr>
          <p:cNvPr id="96" name="TextBox 17"/>
          <p:cNvSpPr/>
          <p:nvPr/>
        </p:nvSpPr>
        <p:spPr>
          <a:xfrm>
            <a:off x="5257800" y="760320"/>
            <a:ext cx="2895120" cy="676080"/>
          </a:xfrm>
          <a:prstGeom prst="rect">
            <a:avLst/>
          </a:prstGeom>
          <a:noFill/>
          <a:ln w="0">
            <a:noFill/>
          </a:ln>
        </p:spPr>
        <p:style>
          <a:lnRef idx="0"/>
          <a:fillRef idx="0"/>
          <a:effectRef idx="0"/>
          <a:fontRef idx="minor"/>
        </p:style>
        <p:txBody>
          <a:bodyPr lIns="90000" rIns="90000" tIns="45000" bIns="45000" anchor="t">
            <a:spAutoFit/>
          </a:bodyPr>
          <a:p>
            <a:pPr algn="ctr">
              <a:lnSpc>
                <a:spcPct val="107000"/>
              </a:lnSpc>
              <a:spcBef>
                <a:spcPts val="400"/>
              </a:spcBef>
              <a:spcAft>
                <a:spcPts val="201"/>
              </a:spcAft>
            </a:pPr>
            <a:r>
              <a:rPr b="1" i="1" lang="en-US" sz="1200" strike="noStrike" u="none">
                <a:solidFill>
                  <a:schemeClr val="lt1">
                    <a:lumMod val="20000"/>
                    <a:lumOff val="80000"/>
                  </a:schemeClr>
                </a:solidFill>
                <a:uFillTx/>
                <a:latin typeface="Aptos"/>
                <a:ea typeface="Times New Roman"/>
              </a:rPr>
              <a:t>An uncircumcised philistine means that they are a stranger to the convent of promise</a:t>
            </a:r>
            <a:endParaRPr b="0" lang="en-US" sz="1200" strike="noStrike" u="none">
              <a:solidFill>
                <a:srgbClr val="ffffff"/>
              </a:solidFill>
              <a:uFillTx/>
              <a:latin typeface="Arial"/>
            </a:endParaRPr>
          </a:p>
        </p:txBody>
      </p:sp>
    </p:spTree>
  </p:cSld>
  <p:transition spd="slow">
    <p:wedge/>
  </p:transition>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TextBox 3"/>
          <p:cNvSpPr/>
          <p:nvPr/>
        </p:nvSpPr>
        <p:spPr>
          <a:xfrm>
            <a:off x="147240" y="304920"/>
            <a:ext cx="8158320" cy="45540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pPr>
            <a:r>
              <a:rPr b="1" lang="en-US" sz="2400" strike="noStrike" u="none">
                <a:solidFill>
                  <a:srgbClr val="ffff00"/>
                </a:solidFill>
                <a:uFillTx/>
                <a:latin typeface="Bookman Old Style"/>
              </a:rPr>
              <a:t>Powerful Acts of Faith #1: 1 Kings 14:6-10</a:t>
            </a:r>
            <a:endParaRPr b="0" lang="en-US" sz="2400" strike="noStrike" u="none">
              <a:solidFill>
                <a:srgbClr val="ffffff"/>
              </a:solidFill>
              <a:uFillTx/>
              <a:latin typeface="Arial"/>
            </a:endParaRPr>
          </a:p>
        </p:txBody>
      </p:sp>
      <p:sp>
        <p:nvSpPr>
          <p:cNvPr id="98" name="TextBox 4"/>
          <p:cNvSpPr/>
          <p:nvPr/>
        </p:nvSpPr>
        <p:spPr>
          <a:xfrm>
            <a:off x="228600" y="1084320"/>
            <a:ext cx="6781320" cy="1787040"/>
          </a:xfrm>
          <a:prstGeom prst="rect">
            <a:avLst/>
          </a:prstGeom>
          <a:noFill/>
          <a:ln w="0">
            <a:noFill/>
          </a:ln>
        </p:spPr>
        <p:style>
          <a:lnRef idx="0"/>
          <a:fillRef idx="0"/>
          <a:effectRef idx="0"/>
          <a:fontRef idx="minor"/>
        </p:style>
        <p:txBody>
          <a:bodyPr lIns="90000" rIns="90000" tIns="45000" bIns="45000" anchor="t">
            <a:spAutoFit/>
          </a:bodyPr>
          <a:p>
            <a:pPr marL="171360" indent="-171360">
              <a:lnSpc>
                <a:spcPct val="107000"/>
              </a:lnSpc>
              <a:spcBef>
                <a:spcPts val="400"/>
              </a:spcBef>
              <a:spcAft>
                <a:spcPts val="201"/>
              </a:spcAft>
              <a:buClr>
                <a:srgbClr val="e0ffff"/>
              </a:buClr>
              <a:buFont typeface="Arial"/>
              <a:buChar char="•"/>
            </a:pPr>
            <a:r>
              <a:rPr b="1" i="1" lang="en-US" sz="1000" strike="noStrike" u="none">
                <a:solidFill>
                  <a:schemeClr val="lt1">
                    <a:lumMod val="20000"/>
                    <a:lumOff val="80000"/>
                  </a:schemeClr>
                </a:solidFill>
                <a:uFillTx/>
                <a:latin typeface="Aptos"/>
                <a:ea typeface="Times New Roman"/>
              </a:rPr>
              <a:t>The way the scripture reads it is doesn’t sound like Samson was strong all the time </a:t>
            </a:r>
            <a:endParaRPr b="0" lang="en-US" sz="1000" strike="noStrike" u="none">
              <a:solidFill>
                <a:srgbClr val="ffffff"/>
              </a:solidFill>
              <a:uFillTx/>
              <a:latin typeface="Arial"/>
            </a:endParaRPr>
          </a:p>
          <a:p>
            <a:pPr marL="171360" indent="-171360">
              <a:lnSpc>
                <a:spcPct val="107000"/>
              </a:lnSpc>
              <a:spcBef>
                <a:spcPts val="400"/>
              </a:spcBef>
              <a:spcAft>
                <a:spcPts val="201"/>
              </a:spcAft>
              <a:buClr>
                <a:srgbClr val="e0ffff"/>
              </a:buClr>
              <a:buFont typeface="Arial"/>
              <a:buChar char="•"/>
            </a:pPr>
            <a:r>
              <a:rPr b="1" i="1" lang="en-US" sz="1000" strike="noStrike" u="none">
                <a:solidFill>
                  <a:schemeClr val="lt1">
                    <a:lumMod val="20000"/>
                    <a:lumOff val="80000"/>
                  </a:schemeClr>
                </a:solidFill>
                <a:uFillTx/>
                <a:latin typeface="Aptos"/>
                <a:ea typeface="Times New Roman"/>
              </a:rPr>
              <a:t>He was never in fear that his strength wouldn’t come</a:t>
            </a:r>
            <a:endParaRPr b="0" lang="en-US" sz="1000" strike="noStrike" u="none">
              <a:solidFill>
                <a:srgbClr val="ffffff"/>
              </a:solidFill>
              <a:uFillTx/>
              <a:latin typeface="Arial"/>
            </a:endParaRPr>
          </a:p>
          <a:p>
            <a:pPr marL="171360" indent="-171360">
              <a:lnSpc>
                <a:spcPct val="107000"/>
              </a:lnSpc>
              <a:spcBef>
                <a:spcPts val="201"/>
              </a:spcBef>
              <a:buClr>
                <a:srgbClr val="e0ffff"/>
              </a:buClr>
              <a:buFont typeface="Arial"/>
              <a:buChar char="•"/>
            </a:pPr>
            <a:r>
              <a:rPr b="1" i="1" lang="en-US" sz="1000" strike="noStrike" u="none">
                <a:solidFill>
                  <a:schemeClr val="lt1">
                    <a:lumMod val="20000"/>
                    <a:lumOff val="80000"/>
                  </a:schemeClr>
                </a:solidFill>
                <a:uFillTx/>
                <a:latin typeface="Aptos"/>
                <a:ea typeface="Times New Roman"/>
              </a:rPr>
              <a:t>David did the same thing as Samson</a:t>
            </a:r>
            <a:endParaRPr b="0" lang="en-US" sz="1000" strike="noStrike" u="none">
              <a:solidFill>
                <a:srgbClr val="ffffff"/>
              </a:solidFill>
              <a:uFillTx/>
              <a:latin typeface="Arial"/>
            </a:endParaRPr>
          </a:p>
          <a:p>
            <a:pPr marL="171360" indent="-171360">
              <a:lnSpc>
                <a:spcPct val="107000"/>
              </a:lnSpc>
              <a:spcBef>
                <a:spcPts val="201"/>
              </a:spcBef>
              <a:buClr>
                <a:srgbClr val="e0ffff"/>
              </a:buClr>
              <a:buFont typeface="Arial"/>
              <a:buChar char="•"/>
            </a:pPr>
            <a:r>
              <a:rPr b="1" i="1" lang="en-US" sz="1000" strike="noStrike" u="none">
                <a:solidFill>
                  <a:schemeClr val="lt1">
                    <a:lumMod val="20000"/>
                    <a:lumOff val="80000"/>
                  </a:schemeClr>
                </a:solidFill>
                <a:uFillTx/>
                <a:latin typeface="Aptos"/>
                <a:ea typeface="Times New Roman"/>
              </a:rPr>
              <a:t>David struck the lion to kill it – that had to be a pretty-hard strike, using his faith</a:t>
            </a:r>
            <a:endParaRPr b="0" lang="en-US" sz="1000" strike="noStrike" u="none">
              <a:solidFill>
                <a:srgbClr val="ffffff"/>
              </a:solidFill>
              <a:uFillTx/>
              <a:latin typeface="Arial"/>
            </a:endParaRPr>
          </a:p>
          <a:p>
            <a:pPr marL="171360" indent="-171360">
              <a:lnSpc>
                <a:spcPct val="107000"/>
              </a:lnSpc>
              <a:spcBef>
                <a:spcPts val="201"/>
              </a:spcBef>
              <a:buClr>
                <a:srgbClr val="e0ffff"/>
              </a:buClr>
              <a:buFont typeface="Arial"/>
              <a:buChar char="•"/>
            </a:pPr>
            <a:r>
              <a:rPr b="1" i="1" lang="en-US" sz="1000" strike="noStrike" u="none">
                <a:solidFill>
                  <a:schemeClr val="lt1">
                    <a:lumMod val="20000"/>
                    <a:lumOff val="80000"/>
                  </a:schemeClr>
                </a:solidFill>
                <a:uFillTx/>
                <a:latin typeface="Aptos"/>
                <a:ea typeface="Times New Roman"/>
              </a:rPr>
              <a:t>Samson tore the lion apart – perhaps a greater feat of strength, but dead is still dead</a:t>
            </a:r>
            <a:endParaRPr b="0" lang="en-US" sz="1000" strike="noStrike" u="none">
              <a:solidFill>
                <a:srgbClr val="ffffff"/>
              </a:solidFill>
              <a:uFillTx/>
              <a:latin typeface="Arial"/>
            </a:endParaRPr>
          </a:p>
          <a:p>
            <a:pPr marL="171360" indent="-171360">
              <a:lnSpc>
                <a:spcPct val="107000"/>
              </a:lnSpc>
              <a:spcBef>
                <a:spcPts val="201"/>
              </a:spcBef>
              <a:buClr>
                <a:srgbClr val="e0ffff"/>
              </a:buClr>
              <a:buFont typeface="Arial"/>
              <a:buChar char="•"/>
            </a:pPr>
            <a:r>
              <a:rPr b="1" i="1" lang="en-US" sz="1000" strike="noStrike" u="none">
                <a:solidFill>
                  <a:schemeClr val="lt1">
                    <a:lumMod val="20000"/>
                    <a:lumOff val="80000"/>
                  </a:schemeClr>
                </a:solidFill>
                <a:uFillTx/>
                <a:latin typeface="Aptos"/>
                <a:ea typeface="Times New Roman"/>
              </a:rPr>
              <a:t>Why did he not tell his father and mother about the lion?   Again Samson holds information back from his parents</a:t>
            </a:r>
            <a:endParaRPr b="0" lang="en-US" sz="1000" strike="noStrike" u="none">
              <a:solidFill>
                <a:srgbClr val="ffffff"/>
              </a:solidFill>
              <a:uFillTx/>
              <a:latin typeface="Arial"/>
            </a:endParaRPr>
          </a:p>
          <a:p>
            <a:pPr marL="171360" indent="-171360">
              <a:lnSpc>
                <a:spcPct val="107000"/>
              </a:lnSpc>
              <a:spcBef>
                <a:spcPts val="201"/>
              </a:spcBef>
              <a:buClr>
                <a:srgbClr val="e0ffff"/>
              </a:buClr>
              <a:buFont typeface="Arial"/>
              <a:buChar char="•"/>
            </a:pPr>
            <a:r>
              <a:rPr b="1" i="1" lang="en-US" sz="1000" strike="noStrike" u="none">
                <a:solidFill>
                  <a:schemeClr val="lt1">
                    <a:lumMod val="20000"/>
                    <a:lumOff val="80000"/>
                  </a:schemeClr>
                </a:solidFill>
                <a:uFillTx/>
                <a:latin typeface="Aptos"/>
                <a:ea typeface="Times New Roman"/>
              </a:rPr>
              <a:t>Notice that the swarm of bee’s didn’t deter him – is still another aspect of his strength overlooked?</a:t>
            </a:r>
            <a:endParaRPr b="0" lang="en-US" sz="1000" strike="noStrike" u="none">
              <a:solidFill>
                <a:srgbClr val="ffffff"/>
              </a:solidFill>
              <a:uFillTx/>
              <a:latin typeface="Arial"/>
            </a:endParaRPr>
          </a:p>
        </p:txBody>
      </p:sp>
      <p:sp>
        <p:nvSpPr>
          <p:cNvPr id="99" name="TextBox 5"/>
          <p:cNvSpPr/>
          <p:nvPr/>
        </p:nvSpPr>
        <p:spPr>
          <a:xfrm>
            <a:off x="304920" y="3048120"/>
            <a:ext cx="8158320" cy="3884040"/>
          </a:xfrm>
          <a:prstGeom prst="rect">
            <a:avLst/>
          </a:prstGeom>
          <a:noFill/>
          <a:ln w="0">
            <a:noFill/>
          </a:ln>
        </p:spPr>
        <p:style>
          <a:lnRef idx="0"/>
          <a:fillRef idx="0"/>
          <a:effectRef idx="0"/>
          <a:fontRef idx="minor"/>
        </p:style>
        <p:txBody>
          <a:bodyPr lIns="90000" rIns="90000" tIns="45000" bIns="45000" anchor="t">
            <a:spAutoFit/>
          </a:bodyPr>
          <a:p>
            <a:pPr>
              <a:lnSpc>
                <a:spcPct val="107000"/>
              </a:lnSpc>
              <a:spcAft>
                <a:spcPts val="799"/>
              </a:spcAft>
            </a:pPr>
            <a:r>
              <a:rPr b="1" lang="en-US" sz="1600" strike="noStrike" u="none" baseline="30000">
                <a:solidFill>
                  <a:schemeClr val="accent6"/>
                </a:solidFill>
                <a:uFillTx/>
                <a:latin typeface="Aptos"/>
                <a:ea typeface="Aptos"/>
              </a:rPr>
              <a:t>6 </a:t>
            </a:r>
            <a:r>
              <a:rPr b="0" lang="en-US" sz="1600" strike="noStrike" u="none">
                <a:solidFill>
                  <a:schemeClr val="accent6"/>
                </a:solidFill>
                <a:uFillTx/>
                <a:latin typeface="Aptos"/>
                <a:ea typeface="Aptos"/>
              </a:rPr>
              <a:t>And the Spirit of the Lord came mightily upon him, and he rent him as he would have rent a kid, and he had nothing in his hand: but he told not his father or his mother what he had done.</a:t>
            </a:r>
            <a:endParaRPr b="0" lang="en-US" sz="1600" strike="noStrike" u="none">
              <a:solidFill>
                <a:srgbClr val="ffffff"/>
              </a:solidFill>
              <a:uFillTx/>
              <a:latin typeface="Arial"/>
            </a:endParaRPr>
          </a:p>
          <a:p>
            <a:pPr>
              <a:lnSpc>
                <a:spcPct val="107000"/>
              </a:lnSpc>
              <a:spcAft>
                <a:spcPts val="799"/>
              </a:spcAft>
            </a:pPr>
            <a:r>
              <a:rPr b="1" lang="en-US" sz="1600" strike="noStrike" u="none" baseline="30000">
                <a:solidFill>
                  <a:schemeClr val="accent6"/>
                </a:solidFill>
                <a:uFillTx/>
                <a:latin typeface="Aptos"/>
                <a:ea typeface="Aptos"/>
              </a:rPr>
              <a:t>7 </a:t>
            </a:r>
            <a:r>
              <a:rPr b="0" lang="en-US" sz="1600" strike="noStrike" u="none">
                <a:solidFill>
                  <a:schemeClr val="accent6"/>
                </a:solidFill>
                <a:uFillTx/>
                <a:latin typeface="Aptos"/>
                <a:ea typeface="Aptos"/>
              </a:rPr>
              <a:t>And he went down, and talked with the woman; and she pleased Samson well.</a:t>
            </a:r>
            <a:endParaRPr b="0" lang="en-US" sz="1600" strike="noStrike" u="none">
              <a:solidFill>
                <a:srgbClr val="ffffff"/>
              </a:solidFill>
              <a:uFillTx/>
              <a:latin typeface="Arial"/>
            </a:endParaRPr>
          </a:p>
          <a:p>
            <a:pPr>
              <a:lnSpc>
                <a:spcPct val="107000"/>
              </a:lnSpc>
              <a:spcAft>
                <a:spcPts val="799"/>
              </a:spcAft>
            </a:pPr>
            <a:r>
              <a:rPr b="1" lang="en-US" sz="1600" strike="noStrike" u="none" baseline="30000">
                <a:solidFill>
                  <a:schemeClr val="accent6"/>
                </a:solidFill>
                <a:uFillTx/>
                <a:latin typeface="Aptos"/>
                <a:ea typeface="Aptos"/>
              </a:rPr>
              <a:t>8 </a:t>
            </a:r>
            <a:r>
              <a:rPr b="0" lang="en-US" sz="1600" strike="noStrike" u="none">
                <a:solidFill>
                  <a:schemeClr val="accent6"/>
                </a:solidFill>
                <a:uFillTx/>
                <a:latin typeface="Aptos"/>
                <a:ea typeface="Aptos"/>
              </a:rPr>
              <a:t>And after a time he returned to take her, and he turned aside to see the carcass of the lion: and, behold, there was a swarm of bees and honey in the carcass of the lion.</a:t>
            </a:r>
            <a:endParaRPr b="0" lang="en-US" sz="1600" strike="noStrike" u="none">
              <a:solidFill>
                <a:srgbClr val="ffffff"/>
              </a:solidFill>
              <a:uFillTx/>
              <a:latin typeface="Arial"/>
            </a:endParaRPr>
          </a:p>
          <a:p>
            <a:pPr>
              <a:lnSpc>
                <a:spcPct val="107000"/>
              </a:lnSpc>
              <a:spcAft>
                <a:spcPts val="799"/>
              </a:spcAft>
            </a:pPr>
            <a:r>
              <a:rPr b="1" lang="en-US" sz="1600" strike="noStrike" u="none" baseline="30000">
                <a:solidFill>
                  <a:schemeClr val="accent6"/>
                </a:solidFill>
                <a:uFillTx/>
                <a:latin typeface="Aptos"/>
                <a:ea typeface="Aptos"/>
              </a:rPr>
              <a:t>9 </a:t>
            </a:r>
            <a:r>
              <a:rPr b="0" lang="en-US" sz="1600" strike="noStrike" u="none">
                <a:solidFill>
                  <a:schemeClr val="accent6"/>
                </a:solidFill>
                <a:uFillTx/>
                <a:latin typeface="Aptos"/>
                <a:ea typeface="Aptos"/>
              </a:rPr>
              <a:t>And he took thereof in his hands, and went on eating, and came to his father and mother, and he gave them, and they did eat: but he told not them that he had taken the honey out of the carcass of the lion.</a:t>
            </a:r>
            <a:endParaRPr b="0" lang="en-US" sz="1600" strike="noStrike" u="none">
              <a:solidFill>
                <a:srgbClr val="ffffff"/>
              </a:solidFill>
              <a:uFillTx/>
              <a:latin typeface="Arial"/>
            </a:endParaRPr>
          </a:p>
          <a:p>
            <a:pPr>
              <a:lnSpc>
                <a:spcPct val="107000"/>
              </a:lnSpc>
              <a:spcAft>
                <a:spcPts val="799"/>
              </a:spcAft>
            </a:pPr>
            <a:r>
              <a:rPr b="1" lang="en-US" sz="1600" strike="noStrike" u="none" baseline="30000">
                <a:solidFill>
                  <a:schemeClr val="accent6"/>
                </a:solidFill>
                <a:uFillTx/>
                <a:latin typeface="Aptos"/>
                <a:ea typeface="Aptos"/>
              </a:rPr>
              <a:t>10 </a:t>
            </a:r>
            <a:r>
              <a:rPr b="0" lang="en-US" sz="1600" strike="noStrike" u="none">
                <a:solidFill>
                  <a:schemeClr val="accent6"/>
                </a:solidFill>
                <a:uFillTx/>
                <a:latin typeface="Aptos"/>
                <a:ea typeface="Aptos"/>
              </a:rPr>
              <a:t>So his father went down unto the woman: and Samson made there a feast; for so used the young men to do.</a:t>
            </a:r>
            <a:endParaRPr b="0" lang="en-US" sz="1600" strike="noStrike" u="none">
              <a:solidFill>
                <a:srgbClr val="ffffff"/>
              </a:solidFill>
              <a:uFillTx/>
              <a:latin typeface="Arial"/>
            </a:endParaRPr>
          </a:p>
        </p:txBody>
      </p:sp>
      <p:pic>
        <p:nvPicPr>
          <p:cNvPr id="100" name="Picture 2" descr="Biblical Hero Samson Fighting Lion ..."/>
          <p:cNvPicPr/>
          <p:nvPr/>
        </p:nvPicPr>
        <p:blipFill>
          <a:blip r:embed="rId1"/>
          <a:stretch/>
        </p:blipFill>
        <p:spPr>
          <a:xfrm>
            <a:off x="5791320" y="803880"/>
            <a:ext cx="2828520" cy="1301040"/>
          </a:xfrm>
          <a:prstGeom prst="rect">
            <a:avLst/>
          </a:prstGeom>
          <a:ln w="0">
            <a:noFill/>
          </a:ln>
        </p:spPr>
      </p:pic>
    </p:spTree>
  </p:cSld>
  <p:transition spd="slow">
    <p:wedge/>
  </p:transition>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1" name="TextBox 3"/>
          <p:cNvSpPr/>
          <p:nvPr/>
        </p:nvSpPr>
        <p:spPr>
          <a:xfrm>
            <a:off x="147240" y="304920"/>
            <a:ext cx="8158320" cy="45540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pPr>
            <a:r>
              <a:rPr b="1" lang="en-US" sz="2400" strike="noStrike" u="none">
                <a:solidFill>
                  <a:srgbClr val="ffff00"/>
                </a:solidFill>
                <a:uFillTx/>
                <a:latin typeface="Bookman Old Style"/>
              </a:rPr>
              <a:t>Powerful Acts of Faith #1: 1 Kings 14:11-15</a:t>
            </a:r>
            <a:endParaRPr b="0" lang="en-US" sz="2400" strike="noStrike" u="none">
              <a:solidFill>
                <a:srgbClr val="ffffff"/>
              </a:solidFill>
              <a:uFillTx/>
              <a:latin typeface="Arial"/>
            </a:endParaRPr>
          </a:p>
        </p:txBody>
      </p:sp>
      <p:sp>
        <p:nvSpPr>
          <p:cNvPr id="102" name="TextBox 4"/>
          <p:cNvSpPr/>
          <p:nvPr/>
        </p:nvSpPr>
        <p:spPr>
          <a:xfrm>
            <a:off x="228600" y="1084320"/>
            <a:ext cx="4647960" cy="897120"/>
          </a:xfrm>
          <a:prstGeom prst="rect">
            <a:avLst/>
          </a:prstGeom>
          <a:noFill/>
          <a:ln w="0">
            <a:noFill/>
          </a:ln>
        </p:spPr>
        <p:style>
          <a:lnRef idx="0"/>
          <a:fillRef idx="0"/>
          <a:effectRef idx="0"/>
          <a:fontRef idx="minor"/>
        </p:style>
        <p:txBody>
          <a:bodyPr lIns="90000" rIns="90000" tIns="45000" bIns="45000" anchor="t">
            <a:spAutoFit/>
          </a:bodyPr>
          <a:p>
            <a:pPr marL="285840" indent="-285840">
              <a:lnSpc>
                <a:spcPct val="107000"/>
              </a:lnSpc>
              <a:spcBef>
                <a:spcPts val="201"/>
              </a:spcBef>
              <a:buClr>
                <a:srgbClr val="e0ffff"/>
              </a:buClr>
              <a:buFont typeface="Arial"/>
              <a:buChar char="•"/>
            </a:pPr>
            <a:r>
              <a:rPr b="1" i="1" lang="en-US" sz="1600" strike="noStrike" u="none">
                <a:solidFill>
                  <a:schemeClr val="lt1">
                    <a:lumMod val="20000"/>
                    <a:lumOff val="80000"/>
                  </a:schemeClr>
                </a:solidFill>
                <a:uFillTx/>
                <a:latin typeface="Aptos"/>
                <a:ea typeface="Times New Roman"/>
              </a:rPr>
              <a:t>30 sheets and 30 garment changes must have been a rare commodity</a:t>
            </a:r>
            <a:endParaRPr b="0" lang="en-US" sz="1600" strike="noStrike" u="none">
              <a:solidFill>
                <a:srgbClr val="ffffff"/>
              </a:solidFill>
              <a:uFillTx/>
              <a:latin typeface="Arial"/>
            </a:endParaRPr>
          </a:p>
          <a:p>
            <a:pPr marL="285840" indent="-285840">
              <a:lnSpc>
                <a:spcPct val="107000"/>
              </a:lnSpc>
              <a:spcBef>
                <a:spcPts val="201"/>
              </a:spcBef>
              <a:buClr>
                <a:srgbClr val="e0ffff"/>
              </a:buClr>
              <a:buFont typeface="Arial"/>
              <a:buChar char="•"/>
            </a:pPr>
            <a:r>
              <a:rPr b="1" i="1" lang="en-US" sz="1600" strike="noStrike" u="none">
                <a:solidFill>
                  <a:schemeClr val="lt1">
                    <a:lumMod val="20000"/>
                    <a:lumOff val="80000"/>
                  </a:schemeClr>
                </a:solidFill>
                <a:uFillTx/>
                <a:latin typeface="Aptos"/>
                <a:ea typeface="Times New Roman"/>
              </a:rPr>
              <a:t>Samson’s wife is strong-armed</a:t>
            </a:r>
            <a:endParaRPr b="0" lang="en-US" sz="1600" strike="noStrike" u="none">
              <a:solidFill>
                <a:srgbClr val="ffffff"/>
              </a:solidFill>
              <a:uFillTx/>
              <a:latin typeface="Arial"/>
            </a:endParaRPr>
          </a:p>
        </p:txBody>
      </p:sp>
      <p:sp>
        <p:nvSpPr>
          <p:cNvPr id="103" name="TextBox 5"/>
          <p:cNvSpPr/>
          <p:nvPr/>
        </p:nvSpPr>
        <p:spPr>
          <a:xfrm>
            <a:off x="380880" y="2438280"/>
            <a:ext cx="8158320" cy="4405320"/>
          </a:xfrm>
          <a:prstGeom prst="rect">
            <a:avLst/>
          </a:prstGeom>
          <a:noFill/>
          <a:ln w="0">
            <a:noFill/>
          </a:ln>
        </p:spPr>
        <p:style>
          <a:lnRef idx="0"/>
          <a:fillRef idx="0"/>
          <a:effectRef idx="0"/>
          <a:fontRef idx="minor"/>
        </p:style>
        <p:txBody>
          <a:bodyPr lIns="90000" rIns="90000" tIns="45000" bIns="45000" anchor="t">
            <a:spAutoFit/>
          </a:bodyPr>
          <a:p>
            <a:pPr>
              <a:lnSpc>
                <a:spcPct val="107000"/>
              </a:lnSpc>
              <a:spcAft>
                <a:spcPts val="799"/>
              </a:spcAft>
            </a:pPr>
            <a:r>
              <a:rPr b="0" lang="en-US" sz="1600" strike="noStrike" u="none">
                <a:solidFill>
                  <a:schemeClr val="accent6"/>
                </a:solidFill>
                <a:uFillTx/>
                <a:latin typeface="Aptos"/>
                <a:ea typeface="Aptos"/>
              </a:rPr>
              <a:t>11 And it came to pass, when they saw him, that they brought thirty companions to be with him.</a:t>
            </a:r>
            <a:endParaRPr b="0" lang="en-US" sz="1600" strike="noStrike" u="none">
              <a:solidFill>
                <a:srgbClr val="ffffff"/>
              </a:solidFill>
              <a:uFillTx/>
              <a:latin typeface="Arial"/>
            </a:endParaRPr>
          </a:p>
          <a:p>
            <a:pPr>
              <a:lnSpc>
                <a:spcPct val="107000"/>
              </a:lnSpc>
              <a:spcAft>
                <a:spcPts val="799"/>
              </a:spcAft>
            </a:pPr>
            <a:r>
              <a:rPr b="0" lang="en-US" sz="1600" strike="noStrike" u="none">
                <a:solidFill>
                  <a:schemeClr val="accent6"/>
                </a:solidFill>
                <a:uFillTx/>
                <a:latin typeface="Aptos"/>
                <a:ea typeface="Aptos"/>
              </a:rPr>
              <a:t>12 And Samson said unto them, I will now put forth a riddle unto you: if ye can certainly declare it me within the seven days of the feast, and find it out, then I will give you thirty sheets and thirty change of garments:</a:t>
            </a:r>
            <a:endParaRPr b="0" lang="en-US" sz="1600" strike="noStrike" u="none">
              <a:solidFill>
                <a:srgbClr val="ffffff"/>
              </a:solidFill>
              <a:uFillTx/>
              <a:latin typeface="Arial"/>
            </a:endParaRPr>
          </a:p>
          <a:p>
            <a:pPr>
              <a:lnSpc>
                <a:spcPct val="107000"/>
              </a:lnSpc>
              <a:spcAft>
                <a:spcPts val="799"/>
              </a:spcAft>
            </a:pPr>
            <a:r>
              <a:rPr b="0" lang="en-US" sz="1600" strike="noStrike" u="none">
                <a:solidFill>
                  <a:schemeClr val="accent6"/>
                </a:solidFill>
                <a:uFillTx/>
                <a:latin typeface="Aptos"/>
                <a:ea typeface="Aptos"/>
              </a:rPr>
              <a:t>13 But if ye cannot declare it me, then shall ye give me thirty sheets and thirty change of garments. And they said unto him, Put forth thy riddle, that we may hear it.</a:t>
            </a:r>
            <a:endParaRPr b="0" lang="en-US" sz="1600" strike="noStrike" u="none">
              <a:solidFill>
                <a:srgbClr val="ffffff"/>
              </a:solidFill>
              <a:uFillTx/>
              <a:latin typeface="Arial"/>
            </a:endParaRPr>
          </a:p>
          <a:p>
            <a:pPr>
              <a:lnSpc>
                <a:spcPct val="107000"/>
              </a:lnSpc>
              <a:spcAft>
                <a:spcPts val="799"/>
              </a:spcAft>
            </a:pPr>
            <a:r>
              <a:rPr b="0" lang="en-US" sz="1600" strike="noStrike" u="none">
                <a:solidFill>
                  <a:schemeClr val="accent6"/>
                </a:solidFill>
                <a:uFillTx/>
                <a:latin typeface="Aptos"/>
                <a:ea typeface="Aptos"/>
              </a:rPr>
              <a:t>14 And he said unto them, Out of the eater came forth meat, and out of the strong came forth sweetness. And they could not in three days expound the riddle.</a:t>
            </a:r>
            <a:endParaRPr b="0" lang="en-US" sz="1600" strike="noStrike" u="none">
              <a:solidFill>
                <a:srgbClr val="ffffff"/>
              </a:solidFill>
              <a:uFillTx/>
              <a:latin typeface="Arial"/>
            </a:endParaRPr>
          </a:p>
          <a:p>
            <a:pPr>
              <a:lnSpc>
                <a:spcPct val="107000"/>
              </a:lnSpc>
              <a:spcAft>
                <a:spcPts val="799"/>
              </a:spcAft>
            </a:pPr>
            <a:r>
              <a:rPr b="0" lang="en-US" sz="1600" strike="noStrike" u="none">
                <a:solidFill>
                  <a:schemeClr val="accent6"/>
                </a:solidFill>
                <a:uFillTx/>
                <a:latin typeface="Aptos"/>
                <a:ea typeface="Aptos"/>
              </a:rPr>
              <a:t>15 And it came to pass on the seventh day, that they said unto Samson's wife, Entice thy husband, that he may declare unto us the riddle, lest we burn thee and thy father's house with fire: have ye called us to take that we have? is it not so?</a:t>
            </a:r>
            <a:endParaRPr b="0" lang="en-US" sz="1600" strike="noStrike" u="none">
              <a:solidFill>
                <a:srgbClr val="ffffff"/>
              </a:solidFill>
              <a:uFillTx/>
              <a:latin typeface="Arial"/>
            </a:endParaRPr>
          </a:p>
        </p:txBody>
      </p:sp>
      <p:pic>
        <p:nvPicPr>
          <p:cNvPr id="104" name="Picture 2" descr="Bed Sheet Packaging | Free Shipping ..."/>
          <p:cNvPicPr/>
          <p:nvPr/>
        </p:nvPicPr>
        <p:blipFill>
          <a:blip r:embed="rId1"/>
          <a:stretch/>
        </p:blipFill>
        <p:spPr>
          <a:xfrm>
            <a:off x="5029200" y="990720"/>
            <a:ext cx="1371240" cy="1371240"/>
          </a:xfrm>
          <a:prstGeom prst="rect">
            <a:avLst/>
          </a:prstGeom>
          <a:ln w="0">
            <a:noFill/>
          </a:ln>
        </p:spPr>
      </p:pic>
      <p:pic>
        <p:nvPicPr>
          <p:cNvPr id="105" name="Picture 4" descr="Medieval Clothing: Tunic. History of ..."/>
          <p:cNvPicPr/>
          <p:nvPr/>
        </p:nvPicPr>
        <p:blipFill>
          <a:blip r:embed="rId2"/>
          <a:stretch/>
        </p:blipFill>
        <p:spPr>
          <a:xfrm>
            <a:off x="6629400" y="990720"/>
            <a:ext cx="685440" cy="1361880"/>
          </a:xfrm>
          <a:prstGeom prst="rect">
            <a:avLst/>
          </a:prstGeom>
          <a:ln w="0">
            <a:noFill/>
          </a:ln>
        </p:spPr>
      </p:pic>
    </p:spTree>
  </p:cSld>
  <p:transition spd="slow">
    <p:wedge/>
  </p:transition>
</p:sld>
</file>

<file path=ppt/theme/theme1.xml><?xml version="1.0" encoding="utf-8"?>
<a:theme xmlns:a="http://schemas.openxmlformats.org/drawingml/2006/main" xmlns:r="http://schemas.openxmlformats.org/officeDocument/2006/relationships" name="Blue-Gradient.dep">
  <a:themeElements>
    <a:clrScheme name="Custom 1">
      <a:dk1>
        <a:srgbClr val="66ffff"/>
      </a:dk1>
      <a:lt1>
        <a:srgbClr val="66ffff"/>
      </a:lt1>
      <a:dk2>
        <a:srgbClr val="66ffff"/>
      </a:dk2>
      <a:lt2>
        <a:srgbClr val="ffff00"/>
      </a:lt2>
      <a:accent1>
        <a:srgbClr val="99ff99"/>
      </a:accent1>
      <a:accent2>
        <a:srgbClr val="ffffff"/>
      </a:accent2>
      <a:accent3>
        <a:srgbClr val="ffff66"/>
      </a:accent3>
      <a:accent4>
        <a:srgbClr val="ffff66"/>
      </a:accent4>
      <a:accent5>
        <a:srgbClr val="cc99ff"/>
      </a:accent5>
      <a:accent6>
        <a:srgbClr val="ffff00"/>
      </a:accent6>
      <a:hlink>
        <a:srgbClr val="0042c7"/>
      </a:hlink>
      <a:folHlink>
        <a:srgbClr val="ffff66"/>
      </a:folHlink>
    </a:clrScheme>
    <a:fontScheme name="Tahoma-Trebuchet">
      <a:majorFont>
        <a:latin typeface="Tahoma" pitchFamily="0" charset="1"/>
        <a:ea typeface=""/>
        <a:cs typeface=""/>
      </a:majorFont>
      <a:minorFont>
        <a:latin typeface="Trebuchet MS"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0.xml><?xml version="1.0" encoding="utf-8"?>
<a:theme xmlns:a="http://schemas.openxmlformats.org/drawingml/2006/main" xmlns:r="http://schemas.openxmlformats.org/officeDocument/2006/relationships" name="Blue-Gradient.dep">
  <a:themeElements>
    <a:clrScheme name="Custom 1">
      <a:dk1>
        <a:srgbClr val="66ffff"/>
      </a:dk1>
      <a:lt1>
        <a:srgbClr val="66ffff"/>
      </a:lt1>
      <a:dk2>
        <a:srgbClr val="66ffff"/>
      </a:dk2>
      <a:lt2>
        <a:srgbClr val="ffff00"/>
      </a:lt2>
      <a:accent1>
        <a:srgbClr val="99ff99"/>
      </a:accent1>
      <a:accent2>
        <a:srgbClr val="ffffff"/>
      </a:accent2>
      <a:accent3>
        <a:srgbClr val="ffff66"/>
      </a:accent3>
      <a:accent4>
        <a:srgbClr val="ffff66"/>
      </a:accent4>
      <a:accent5>
        <a:srgbClr val="cc99ff"/>
      </a:accent5>
      <a:accent6>
        <a:srgbClr val="ffff00"/>
      </a:accent6>
      <a:hlink>
        <a:srgbClr val="0042c7"/>
      </a:hlink>
      <a:folHlink>
        <a:srgbClr val="ffff66"/>
      </a:folHlink>
    </a:clrScheme>
    <a:fontScheme name="Tahoma-Trebuchet">
      <a:majorFont>
        <a:latin typeface="Tahoma" pitchFamily="0" charset="1"/>
        <a:ea typeface=""/>
        <a:cs typeface=""/>
      </a:majorFont>
      <a:minorFont>
        <a:latin typeface="Trebuchet MS"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1.xml><?xml version="1.0" encoding="utf-8"?>
<a:theme xmlns:a="http://schemas.openxmlformats.org/drawingml/2006/main" xmlns:r="http://schemas.openxmlformats.org/officeDocument/2006/relationships" name="Blue-Gradient.dep">
  <a:themeElements>
    <a:clrScheme name="Custom 1">
      <a:dk1>
        <a:srgbClr val="66ffff"/>
      </a:dk1>
      <a:lt1>
        <a:srgbClr val="66ffff"/>
      </a:lt1>
      <a:dk2>
        <a:srgbClr val="66ffff"/>
      </a:dk2>
      <a:lt2>
        <a:srgbClr val="ffff00"/>
      </a:lt2>
      <a:accent1>
        <a:srgbClr val="99ff99"/>
      </a:accent1>
      <a:accent2>
        <a:srgbClr val="ffffff"/>
      </a:accent2>
      <a:accent3>
        <a:srgbClr val="ffff66"/>
      </a:accent3>
      <a:accent4>
        <a:srgbClr val="ffff66"/>
      </a:accent4>
      <a:accent5>
        <a:srgbClr val="cc99ff"/>
      </a:accent5>
      <a:accent6>
        <a:srgbClr val="ffff00"/>
      </a:accent6>
      <a:hlink>
        <a:srgbClr val="0042c7"/>
      </a:hlink>
      <a:folHlink>
        <a:srgbClr val="ffff66"/>
      </a:folHlink>
    </a:clrScheme>
    <a:fontScheme name="Tahoma-Trebuchet">
      <a:majorFont>
        <a:latin typeface="Tahoma" pitchFamily="0" charset="1"/>
        <a:ea typeface=""/>
        <a:cs typeface=""/>
      </a:majorFont>
      <a:minorFont>
        <a:latin typeface="Trebuchet MS"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xml><?xml version="1.0" encoding="utf-8"?>
<a:theme xmlns:a="http://schemas.openxmlformats.org/drawingml/2006/main" xmlns:r="http://schemas.openxmlformats.org/officeDocument/2006/relationships" name="Blue-Gradient.dep">
  <a:themeElements>
    <a:clrScheme name="Custom 1">
      <a:dk1>
        <a:srgbClr val="66ffff"/>
      </a:dk1>
      <a:lt1>
        <a:srgbClr val="66ffff"/>
      </a:lt1>
      <a:dk2>
        <a:srgbClr val="66ffff"/>
      </a:dk2>
      <a:lt2>
        <a:srgbClr val="ffff00"/>
      </a:lt2>
      <a:accent1>
        <a:srgbClr val="99ff99"/>
      </a:accent1>
      <a:accent2>
        <a:srgbClr val="ffffff"/>
      </a:accent2>
      <a:accent3>
        <a:srgbClr val="ffff66"/>
      </a:accent3>
      <a:accent4>
        <a:srgbClr val="ffff66"/>
      </a:accent4>
      <a:accent5>
        <a:srgbClr val="cc99ff"/>
      </a:accent5>
      <a:accent6>
        <a:srgbClr val="ffff00"/>
      </a:accent6>
      <a:hlink>
        <a:srgbClr val="0042c7"/>
      </a:hlink>
      <a:folHlink>
        <a:srgbClr val="ffff66"/>
      </a:folHlink>
    </a:clrScheme>
    <a:fontScheme name="Tahoma-Trebuchet">
      <a:majorFont>
        <a:latin typeface="Tahoma" pitchFamily="0" charset="1"/>
        <a:ea typeface=""/>
        <a:cs typeface=""/>
      </a:majorFont>
      <a:minorFont>
        <a:latin typeface="Trebuchet MS"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xml><?xml version="1.0" encoding="utf-8"?>
<a:theme xmlns:a="http://schemas.openxmlformats.org/drawingml/2006/main" xmlns:r="http://schemas.openxmlformats.org/officeDocument/2006/relationships" name="Blue-Gradient.dep">
  <a:themeElements>
    <a:clrScheme name="Custom 1">
      <a:dk1>
        <a:srgbClr val="66ffff"/>
      </a:dk1>
      <a:lt1>
        <a:srgbClr val="66ffff"/>
      </a:lt1>
      <a:dk2>
        <a:srgbClr val="66ffff"/>
      </a:dk2>
      <a:lt2>
        <a:srgbClr val="ffff00"/>
      </a:lt2>
      <a:accent1>
        <a:srgbClr val="99ff99"/>
      </a:accent1>
      <a:accent2>
        <a:srgbClr val="ffffff"/>
      </a:accent2>
      <a:accent3>
        <a:srgbClr val="ffff66"/>
      </a:accent3>
      <a:accent4>
        <a:srgbClr val="ffff66"/>
      </a:accent4>
      <a:accent5>
        <a:srgbClr val="cc99ff"/>
      </a:accent5>
      <a:accent6>
        <a:srgbClr val="ffff00"/>
      </a:accent6>
      <a:hlink>
        <a:srgbClr val="0042c7"/>
      </a:hlink>
      <a:folHlink>
        <a:srgbClr val="ffff66"/>
      </a:folHlink>
    </a:clrScheme>
    <a:fontScheme name="Tahoma-Trebuchet">
      <a:majorFont>
        <a:latin typeface="Tahoma" pitchFamily="0" charset="1"/>
        <a:ea typeface=""/>
        <a:cs typeface=""/>
      </a:majorFont>
      <a:minorFont>
        <a:latin typeface="Trebuchet MS"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4.xml><?xml version="1.0" encoding="utf-8"?>
<a:theme xmlns:a="http://schemas.openxmlformats.org/drawingml/2006/main" xmlns:r="http://schemas.openxmlformats.org/officeDocument/2006/relationships" name="Blue-Gradient.dep">
  <a:themeElements>
    <a:clrScheme name="Custom 1">
      <a:dk1>
        <a:srgbClr val="66ffff"/>
      </a:dk1>
      <a:lt1>
        <a:srgbClr val="66ffff"/>
      </a:lt1>
      <a:dk2>
        <a:srgbClr val="66ffff"/>
      </a:dk2>
      <a:lt2>
        <a:srgbClr val="ffff00"/>
      </a:lt2>
      <a:accent1>
        <a:srgbClr val="99ff99"/>
      </a:accent1>
      <a:accent2>
        <a:srgbClr val="ffffff"/>
      </a:accent2>
      <a:accent3>
        <a:srgbClr val="ffff66"/>
      </a:accent3>
      <a:accent4>
        <a:srgbClr val="ffff66"/>
      </a:accent4>
      <a:accent5>
        <a:srgbClr val="cc99ff"/>
      </a:accent5>
      <a:accent6>
        <a:srgbClr val="ffff00"/>
      </a:accent6>
      <a:hlink>
        <a:srgbClr val="0042c7"/>
      </a:hlink>
      <a:folHlink>
        <a:srgbClr val="ffff66"/>
      </a:folHlink>
    </a:clrScheme>
    <a:fontScheme name="Tahoma-Trebuchet">
      <a:majorFont>
        <a:latin typeface="Tahoma" pitchFamily="0" charset="1"/>
        <a:ea typeface=""/>
        <a:cs typeface=""/>
      </a:majorFont>
      <a:minorFont>
        <a:latin typeface="Trebuchet MS"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5.xml><?xml version="1.0" encoding="utf-8"?>
<a:theme xmlns:a="http://schemas.openxmlformats.org/drawingml/2006/main" xmlns:r="http://schemas.openxmlformats.org/officeDocument/2006/relationships" name="Blue-Gradient.dep">
  <a:themeElements>
    <a:clrScheme name="Custom 1">
      <a:dk1>
        <a:srgbClr val="66ffff"/>
      </a:dk1>
      <a:lt1>
        <a:srgbClr val="66ffff"/>
      </a:lt1>
      <a:dk2>
        <a:srgbClr val="66ffff"/>
      </a:dk2>
      <a:lt2>
        <a:srgbClr val="ffff00"/>
      </a:lt2>
      <a:accent1>
        <a:srgbClr val="99ff99"/>
      </a:accent1>
      <a:accent2>
        <a:srgbClr val="ffffff"/>
      </a:accent2>
      <a:accent3>
        <a:srgbClr val="ffff66"/>
      </a:accent3>
      <a:accent4>
        <a:srgbClr val="ffff66"/>
      </a:accent4>
      <a:accent5>
        <a:srgbClr val="cc99ff"/>
      </a:accent5>
      <a:accent6>
        <a:srgbClr val="ffff00"/>
      </a:accent6>
      <a:hlink>
        <a:srgbClr val="0042c7"/>
      </a:hlink>
      <a:folHlink>
        <a:srgbClr val="ffff66"/>
      </a:folHlink>
    </a:clrScheme>
    <a:fontScheme name="Tahoma-Trebuchet">
      <a:majorFont>
        <a:latin typeface="Tahoma" pitchFamily="0" charset="1"/>
        <a:ea typeface=""/>
        <a:cs typeface=""/>
      </a:majorFont>
      <a:minorFont>
        <a:latin typeface="Trebuchet MS"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6.xml><?xml version="1.0" encoding="utf-8"?>
<a:theme xmlns:a="http://schemas.openxmlformats.org/drawingml/2006/main" xmlns:r="http://schemas.openxmlformats.org/officeDocument/2006/relationships" name="Blue-Gradient.dep">
  <a:themeElements>
    <a:clrScheme name="Custom 1">
      <a:dk1>
        <a:srgbClr val="66ffff"/>
      </a:dk1>
      <a:lt1>
        <a:srgbClr val="66ffff"/>
      </a:lt1>
      <a:dk2>
        <a:srgbClr val="66ffff"/>
      </a:dk2>
      <a:lt2>
        <a:srgbClr val="ffff00"/>
      </a:lt2>
      <a:accent1>
        <a:srgbClr val="99ff99"/>
      </a:accent1>
      <a:accent2>
        <a:srgbClr val="ffffff"/>
      </a:accent2>
      <a:accent3>
        <a:srgbClr val="ffff66"/>
      </a:accent3>
      <a:accent4>
        <a:srgbClr val="ffff66"/>
      </a:accent4>
      <a:accent5>
        <a:srgbClr val="cc99ff"/>
      </a:accent5>
      <a:accent6>
        <a:srgbClr val="ffff00"/>
      </a:accent6>
      <a:hlink>
        <a:srgbClr val="0042c7"/>
      </a:hlink>
      <a:folHlink>
        <a:srgbClr val="ffff66"/>
      </a:folHlink>
    </a:clrScheme>
    <a:fontScheme name="Tahoma-Trebuchet">
      <a:majorFont>
        <a:latin typeface="Tahoma" pitchFamily="0" charset="1"/>
        <a:ea typeface=""/>
        <a:cs typeface=""/>
      </a:majorFont>
      <a:minorFont>
        <a:latin typeface="Trebuchet MS"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7.xml><?xml version="1.0" encoding="utf-8"?>
<a:theme xmlns:a="http://schemas.openxmlformats.org/drawingml/2006/main" xmlns:r="http://schemas.openxmlformats.org/officeDocument/2006/relationships" name="Blue-Gradient.dep">
  <a:themeElements>
    <a:clrScheme name="Custom 1">
      <a:dk1>
        <a:srgbClr val="66ffff"/>
      </a:dk1>
      <a:lt1>
        <a:srgbClr val="66ffff"/>
      </a:lt1>
      <a:dk2>
        <a:srgbClr val="66ffff"/>
      </a:dk2>
      <a:lt2>
        <a:srgbClr val="ffff00"/>
      </a:lt2>
      <a:accent1>
        <a:srgbClr val="99ff99"/>
      </a:accent1>
      <a:accent2>
        <a:srgbClr val="ffffff"/>
      </a:accent2>
      <a:accent3>
        <a:srgbClr val="ffff66"/>
      </a:accent3>
      <a:accent4>
        <a:srgbClr val="ffff66"/>
      </a:accent4>
      <a:accent5>
        <a:srgbClr val="cc99ff"/>
      </a:accent5>
      <a:accent6>
        <a:srgbClr val="ffff00"/>
      </a:accent6>
      <a:hlink>
        <a:srgbClr val="0042c7"/>
      </a:hlink>
      <a:folHlink>
        <a:srgbClr val="ffff66"/>
      </a:folHlink>
    </a:clrScheme>
    <a:fontScheme name="Tahoma-Trebuchet">
      <a:majorFont>
        <a:latin typeface="Tahoma" pitchFamily="0" charset="1"/>
        <a:ea typeface=""/>
        <a:cs typeface=""/>
      </a:majorFont>
      <a:minorFont>
        <a:latin typeface="Trebuchet MS"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8.xml><?xml version="1.0" encoding="utf-8"?>
<a:theme xmlns:a="http://schemas.openxmlformats.org/drawingml/2006/main" xmlns:r="http://schemas.openxmlformats.org/officeDocument/2006/relationships" name="Blue-Gradient.dep">
  <a:themeElements>
    <a:clrScheme name="Custom 1">
      <a:dk1>
        <a:srgbClr val="66ffff"/>
      </a:dk1>
      <a:lt1>
        <a:srgbClr val="66ffff"/>
      </a:lt1>
      <a:dk2>
        <a:srgbClr val="66ffff"/>
      </a:dk2>
      <a:lt2>
        <a:srgbClr val="ffff00"/>
      </a:lt2>
      <a:accent1>
        <a:srgbClr val="99ff99"/>
      </a:accent1>
      <a:accent2>
        <a:srgbClr val="ffffff"/>
      </a:accent2>
      <a:accent3>
        <a:srgbClr val="ffff66"/>
      </a:accent3>
      <a:accent4>
        <a:srgbClr val="ffff66"/>
      </a:accent4>
      <a:accent5>
        <a:srgbClr val="cc99ff"/>
      </a:accent5>
      <a:accent6>
        <a:srgbClr val="ffff00"/>
      </a:accent6>
      <a:hlink>
        <a:srgbClr val="0042c7"/>
      </a:hlink>
      <a:folHlink>
        <a:srgbClr val="ffff66"/>
      </a:folHlink>
    </a:clrScheme>
    <a:fontScheme name="Tahoma-Trebuchet">
      <a:majorFont>
        <a:latin typeface="Tahoma" pitchFamily="0" charset="1"/>
        <a:ea typeface=""/>
        <a:cs typeface=""/>
      </a:majorFont>
      <a:minorFont>
        <a:latin typeface="Trebuchet MS"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9.xml><?xml version="1.0" encoding="utf-8"?>
<a:theme xmlns:a="http://schemas.openxmlformats.org/drawingml/2006/main" xmlns:r="http://schemas.openxmlformats.org/officeDocument/2006/relationships" name="Blue-Gradient.dep">
  <a:themeElements>
    <a:clrScheme name="Custom 1">
      <a:dk1>
        <a:srgbClr val="66ffff"/>
      </a:dk1>
      <a:lt1>
        <a:srgbClr val="66ffff"/>
      </a:lt1>
      <a:dk2>
        <a:srgbClr val="66ffff"/>
      </a:dk2>
      <a:lt2>
        <a:srgbClr val="ffff00"/>
      </a:lt2>
      <a:accent1>
        <a:srgbClr val="99ff99"/>
      </a:accent1>
      <a:accent2>
        <a:srgbClr val="ffffff"/>
      </a:accent2>
      <a:accent3>
        <a:srgbClr val="ffff66"/>
      </a:accent3>
      <a:accent4>
        <a:srgbClr val="ffff66"/>
      </a:accent4>
      <a:accent5>
        <a:srgbClr val="cc99ff"/>
      </a:accent5>
      <a:accent6>
        <a:srgbClr val="ffff00"/>
      </a:accent6>
      <a:hlink>
        <a:srgbClr val="0042c7"/>
      </a:hlink>
      <a:folHlink>
        <a:srgbClr val="ffff66"/>
      </a:folHlink>
    </a:clrScheme>
    <a:fontScheme name="Tahoma-Trebuchet">
      <a:majorFont>
        <a:latin typeface="Tahoma" pitchFamily="0" charset="1"/>
        <a:ea typeface=""/>
        <a:cs typeface=""/>
      </a:majorFont>
      <a:minorFont>
        <a:latin typeface="Trebuchet MS"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docProps/app.xml><?xml version="1.0" encoding="utf-8"?>
<Properties xmlns="http://schemas.openxmlformats.org/officeDocument/2006/extended-properties" xmlns:vt="http://schemas.openxmlformats.org/officeDocument/2006/docPropsVTypes">
  <Template>Blue-Gradient.dep</Template>
  <TotalTime>1564</TotalTime>
  <Application>LibreOffice/24.8.3.2$Linux_X86_64 LibreOffice_project/48a6bac9e7e268aeb4c3483fcf825c94556d9f92</Application>
  <AppVersion>15.0000</AppVersion>
  <Words>4622</Words>
  <Paragraphs>184</Paragraphs>
  <Company>Pratte Publications</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2013-07-15T18:37:31Z</dcterms:created>
  <dc:creator>David E. Pratte</dc:creator>
  <dc:description/>
  <cp:keywords>Hosea book commentary study notes comments Bible religion Old Testament free church Christ prophecy prophet Israel Judah Jeroboam Gomer prostitute harlot adultery idolatry repentance sins wickedness - David E. Pratte www.biblestudylessons.com</cp:keywords>
  <dc:language>en-US</dc:language>
  <cp:lastModifiedBy/>
  <cp:lastPrinted>2016-03-16T15:34:38Z</cp:lastPrinted>
  <dcterms:modified xsi:type="dcterms:W3CDTF">2024-11-17T19:48:43Z</dcterms:modified>
  <cp:revision>686</cp:revision>
  <dc:subject>Free study notes on the Bible book of Hosea; commentary and comments on the Old Testament PowerPoint slides and charts</dc:subject>
  <dc:title>Hosea - Free Bible study commentary, notes, and comments available free at www.gospelway.com PowerPoint slides and charts</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On-screen Show (4:3)</vt:lpwstr>
  </property>
  <property fmtid="{D5CDD505-2E9C-101B-9397-08002B2CF9AE}" pid="3" name="Slides">
    <vt:i4>22</vt:i4>
  </property>
</Properties>
</file>