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lgerian" panose="04020705040A02060702" pitchFamily="82" charset="0"/>
      <p:regular r:id="rId7"/>
    </p:embeddedFont>
    <p:embeddedFont>
      <p:font typeface="ArgosContour" panose="020B0604020202020204" charset="0"/>
      <p:regular r:id="rId8"/>
    </p:embeddedFont>
    <p:embeddedFont>
      <p:font typeface="Bookman Old Style" panose="02050604050505020204" pitchFamily="18" charset="0"/>
      <p:regular r:id="rId9"/>
      <p:bold r:id="rId10"/>
      <p:italic r:id="rId11"/>
      <p:boldItalic r:id="rId12"/>
    </p:embeddedFont>
    <p:embeddedFont>
      <p:font typeface="Cooper Black" panose="0208090404030B0204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tableStyles" Target="tableStyles.xml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52068" y="1150114"/>
            <a:ext cx="3276598" cy="193899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John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75C452-5393-348B-9356-EDA8FEA1C2C8}"/>
              </a:ext>
            </a:extLst>
          </p:cNvPr>
          <p:cNvSpPr txBox="1"/>
          <p:nvPr/>
        </p:nvSpPr>
        <p:spPr>
          <a:xfrm>
            <a:off x="4920344" y="45720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anose="04020705040A02060702" pitchFamily="82" charset="0"/>
              </a:rPr>
              <a:t>A Refuge City Church</a:t>
            </a:r>
          </a:p>
          <a:p>
            <a:pPr algn="ctr"/>
            <a:r>
              <a:rPr lang="en-US" sz="2400" dirty="0">
                <a:latin typeface="Algerian" panose="04020705040A02060702" pitchFamily="82" charset="0"/>
              </a:rPr>
              <a:t>Bible - 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41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ArgosContour</vt:lpstr>
      <vt:lpstr>Times New Roman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Algerian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692</cp:revision>
  <cp:lastPrinted>2016-03-16T15:34:38Z</cp:lastPrinted>
  <dcterms:created xsi:type="dcterms:W3CDTF">2013-07-15T18:37:31Z</dcterms:created>
  <dcterms:modified xsi:type="dcterms:W3CDTF">2024-11-21T00:48:29Z</dcterms:modified>
</cp:coreProperties>
</file>