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24"/>
  </p:notesMasterIdLst>
  <p:sldIdLst>
    <p:sldId id="258" r:id="rId2"/>
    <p:sldId id="25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</p:sldIdLst>
  <p:sldSz cx="9144000" cy="6858000" type="screen4x3"/>
  <p:notesSz cx="7010400" cy="9296400"/>
  <p:embeddedFontLst>
    <p:embeddedFont>
      <p:font typeface="ArgosContour" panose="020B0604020202020204" charset="0"/>
      <p:regular r:id="rId25"/>
    </p:embeddedFont>
    <p:embeddedFont>
      <p:font typeface="Bookman Old Style" panose="02050604050505020204" pitchFamily="18" charset="0"/>
      <p:regular r:id="rId26"/>
      <p:bold r:id="rId27"/>
      <p:italic r:id="rId28"/>
      <p:boldItalic r:id="rId29"/>
    </p:embeddedFont>
    <p:embeddedFont>
      <p:font typeface="Cooper Black" panose="0208090404030B020404" pitchFamily="18" charset="0"/>
      <p:regular r:id="rId30"/>
    </p:embeddedFont>
    <p:embeddedFont>
      <p:font typeface="Tahoma" panose="020B0604030504040204" pitchFamily="34" charset="0"/>
      <p:regular r:id="rId31"/>
      <p:bold r:id="rId32"/>
    </p:embeddedFont>
    <p:embeddedFont>
      <p:font typeface="Trebuchet MS" panose="020B0603020202020204" pitchFamily="34" charset="0"/>
      <p:regular r:id="rId33"/>
      <p:bold r:id="rId34"/>
      <p:italic r:id="rId35"/>
      <p:boldItalic r:id="rId36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57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font" Target="fonts/font11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your+nose+is+like+a+tower%2C+your+legs+like+cedar+trees&amp;sca_esv=e3abae3abb6437a0&amp;rlz=1C1GCEU_en&amp;udm=7&amp;biw=982&amp;bih=1623&amp;ei=EpN0Z5ndEPTD0PEP2fPd-Ac&amp;ved=0ahUKEwiZrobJqNOKAxX0ITQIHdl5F38Q4dUDCA8&amp;uact=5&amp;oq=your+nose+is+like+a+tower%2C+your+legs+like+cedar+trees&amp;gs_lp=EhZnd3Mtd2l6LW1vZGVsZXNzLXZpZGVvIjV5b3VyIG5vc2UgaXMgbGlrZSBhIHRvd2VyLCB5b3VyIGxlZ3MgbGlrZSBjZWRhciB0cmVlczIFECEYoAEyBRAhGKABMgUQIRirAki1TVDnClieTHAEeAGQAQCYAZkBoAGlH6oBBDEuMzO4AQPIAQD4AQGYAiGgArkbwgIKEAAYsAMY1gQYR8ICBhAAGBYYHsICCBAAGIAEGKIEwgIFEAAY7wXCAgsQABiABBiGAxiKBZgDAIgGAZAGBpIHBDQuMjmgB4OfAQ&amp;sclient=gws-wiz-modeless-video#fpstate=ive&amp;vld=cid:f975e52c,vid:wgJcwQ9spRg,st: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5257800" y="1317279"/>
            <a:ext cx="3276598" cy="193899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Marriage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#1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4C6D89-19F9-D24A-C61A-F4529FFE287F}"/>
              </a:ext>
            </a:extLst>
          </p:cNvPr>
          <p:cNvSpPr txBox="1"/>
          <p:nvPr/>
        </p:nvSpPr>
        <p:spPr>
          <a:xfrm>
            <a:off x="1066800" y="90997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BAB82A-7294-A121-B2C4-B40FB7ED4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71600"/>
            <a:ext cx="1905266" cy="327705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89C1B5-FCA4-E13D-97AA-FF9F6E43DCC5}"/>
              </a:ext>
            </a:extLst>
          </p:cNvPr>
          <p:cNvSpPr txBox="1"/>
          <p:nvPr/>
        </p:nvSpPr>
        <p:spPr>
          <a:xfrm>
            <a:off x="2590800" y="3639311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Marriage God’s Way</a:t>
            </a:r>
          </a:p>
        </p:txBody>
      </p:sp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BBCE6-4616-2DCF-84AF-790967F8B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BF87C-C487-6808-D463-6EDFE979CDCB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871F6-CB11-EDB1-CF5E-7919F6013D49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 Strange Woman: Proverbs 7:16-20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D1E34-0F03-5BB7-A3CF-E39D5DA9260D}"/>
              </a:ext>
            </a:extLst>
          </p:cNvPr>
          <p:cNvSpPr txBox="1"/>
          <p:nvPr/>
        </p:nvSpPr>
        <p:spPr>
          <a:xfrm>
            <a:off x="457200" y="2743200"/>
            <a:ext cx="81534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 With her much fair speech she caused him to yield, with the flattering of her lips she forced him.</a:t>
            </a:r>
            <a:endParaRPr lang="en-US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 He </a:t>
            </a:r>
            <a:r>
              <a:rPr lang="en-US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goeth</a:t>
            </a:r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after her straightway, as an ox </a:t>
            </a:r>
            <a:r>
              <a:rPr lang="en-US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goeth</a:t>
            </a:r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the slaughter, or as a fool to the correction of the stocks;</a:t>
            </a:r>
            <a:endParaRPr lang="en-US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Till a dart strike through his liver; as a bird </a:t>
            </a:r>
            <a:r>
              <a:rPr lang="en-US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hasteth</a:t>
            </a:r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the snare, and </a:t>
            </a:r>
            <a:r>
              <a:rPr lang="en-US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knoweth</a:t>
            </a:r>
            <a:r>
              <a:rPr lang="en-US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not that it is for his life.</a:t>
            </a:r>
            <a:endParaRPr lang="en-US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02415-0062-D7AF-2C83-7BCA9D8B114D}"/>
              </a:ext>
            </a:extLst>
          </p:cNvPr>
          <p:cNvSpPr txBox="1"/>
          <p:nvPr/>
        </p:nvSpPr>
        <p:spPr>
          <a:xfrm>
            <a:off x="2209800" y="984953"/>
            <a:ext cx="4572000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Don’t be an ox or a fool – plan ahead, because if you wait, you’ll make the wrong choice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AC518-CA08-B19F-73DB-EB9E9033B6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51660"/>
            <a:ext cx="1158875" cy="106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x | Animal Database | Fandom">
            <a:extLst>
              <a:ext uri="{FF2B5EF4-FFF2-40B4-BE49-F238E27FC236}">
                <a16:creationId xmlns:a16="http://schemas.microsoft.com/office/drawing/2014/main" id="{F2FE2A24-D3EA-D5CB-35A1-FD4F9A1E01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927" y="1151660"/>
            <a:ext cx="1597025" cy="1061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217841"/>
      </p:ext>
    </p:extLst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63E51-4ECA-B9DD-D541-E68B3A8D6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66AE37-4C2A-D209-0F36-C5096ECAAD5F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382DB-AB5F-D5F1-2BD4-24395F8FD784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 proverbs 31:10-15 Wife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40E33C-B22E-9D68-5C5E-D3EC2F5C35DF}"/>
              </a:ext>
            </a:extLst>
          </p:cNvPr>
          <p:cNvSpPr txBox="1"/>
          <p:nvPr/>
        </p:nvSpPr>
        <p:spPr>
          <a:xfrm>
            <a:off x="304800" y="2971800"/>
            <a:ext cx="8153400" cy="3252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can find a virtuous woman? for her price is far above rubies.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heart of her husband doth safely trust in her, so that he shall have no need of spoil.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will do him good and not evil all the days of her life.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seeketh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wool, and flax, and worketh willingly with her hands.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is like the merchants' ships; she bringeth her food from afar.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also while it is yet night, and giveth meat to her household, and a portion to her maidens.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0A123E-9C8B-DC90-B45E-8869E02CDE72}"/>
              </a:ext>
            </a:extLst>
          </p:cNvPr>
          <p:cNvSpPr txBox="1"/>
          <p:nvPr/>
        </p:nvSpPr>
        <p:spPr>
          <a:xfrm>
            <a:off x="2209800" y="984953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8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Her value is far above rubies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is trustworthy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works with her hands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brings food from afar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gets up before dawn to minister to her house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12CDCE-7A21-2675-D488-6ED1E3F2E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" y="735476"/>
            <a:ext cx="2403312" cy="155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724274"/>
      </p:ext>
    </p:extLst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299C7-4CE2-A135-8F06-89607989F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9721A4-FF2D-6D6D-231C-D1086C2CEDFF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F87F73-6FD6-AD8C-29D6-84FB0702D638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 proverbs 31:16-20 Wife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90049C-70B2-1B57-53D5-BECD3B1515FD}"/>
              </a:ext>
            </a:extLst>
          </p:cNvPr>
          <p:cNvSpPr txBox="1"/>
          <p:nvPr/>
        </p:nvSpPr>
        <p:spPr>
          <a:xfrm>
            <a:off x="304800" y="2892747"/>
            <a:ext cx="81534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considereth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field, and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buyeth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it: with the fruit of her hands 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planteth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vineyard.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17 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girdeth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 loins with strength, and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strengtheneth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 arms.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perceiveth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that her merchandise is good: her candle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not out by night.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layeth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 hands to the spindle, and her hands hold the distaff.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20 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stretcheth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out her hand to the poor; yea, 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reacheth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forth her hands to the needy.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900AB0-68EB-EFEB-374E-7A22FC6EF062}"/>
              </a:ext>
            </a:extLst>
          </p:cNvPr>
          <p:cNvSpPr txBox="1"/>
          <p:nvPr/>
        </p:nvSpPr>
        <p:spPr>
          <a:xfrm>
            <a:off x="1371600" y="1219200"/>
            <a:ext cx="617220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is wise in the affairs of life and prepares for the future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91952"/>
      </p:ext>
    </p:extLst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5F6E2-FDE3-ACF4-00B7-25579C66C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71DCBA-C8F7-7073-466B-80F774EE5A39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46A5D-EF23-D641-FE2E-3671143DC449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 proverbs 31:21-25 Wife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5C7710-EB16-1E26-D4A2-0B548A1F1E50}"/>
              </a:ext>
            </a:extLst>
          </p:cNvPr>
          <p:cNvSpPr txBox="1"/>
          <p:nvPr/>
        </p:nvSpPr>
        <p:spPr>
          <a:xfrm>
            <a:off x="304800" y="2892747"/>
            <a:ext cx="815340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 She is not afraid of the snow for her household: for all her household are clothed with scarlet.</a:t>
            </a:r>
            <a:endParaRPr lang="en-US" sz="2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 She maketh herself coverings of tapestry; her clothing is silk and purple.</a:t>
            </a:r>
            <a:endParaRPr lang="en-US" sz="2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Her husband is known in the gates, when he </a:t>
            </a:r>
            <a:r>
              <a:rPr lang="en-US" sz="24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sitteth</a:t>
            </a:r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among the elders of the land.</a:t>
            </a:r>
            <a:endParaRPr lang="en-US" sz="2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 She maketh fine linen, and </a:t>
            </a:r>
            <a:r>
              <a:rPr lang="en-US" sz="24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selleth</a:t>
            </a:r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it; and </a:t>
            </a:r>
            <a:r>
              <a:rPr lang="en-US" sz="24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delivereth</a:t>
            </a:r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girdles unto the merchant.</a:t>
            </a:r>
            <a:endParaRPr lang="en-US" sz="2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25 Strength and </a:t>
            </a:r>
            <a:r>
              <a:rPr lang="en-US" sz="24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honour</a:t>
            </a:r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are her clothing; and she shall rejoice in time to come.</a:t>
            </a:r>
            <a:endParaRPr lang="en-US" sz="2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EBBB17-6F71-F554-CDC9-E7B82B779E5C}"/>
              </a:ext>
            </a:extLst>
          </p:cNvPr>
          <p:cNvSpPr txBox="1"/>
          <p:nvPr/>
        </p:nvSpPr>
        <p:spPr>
          <a:xfrm>
            <a:off x="990600" y="1219200"/>
            <a:ext cx="685800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run’s a business when not taking care of her family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453539"/>
      </p:ext>
    </p:extLst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41C40-22D2-57B9-7E31-01907CA95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E8D49D-0F6C-4032-1DDF-4DF4CC025DF5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D5EAEB-D846-4846-525C-FAA721C5380C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 proverbs 31:26-31 Wife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A23A7-CDCA-3EDC-E9F4-60E019909975}"/>
              </a:ext>
            </a:extLst>
          </p:cNvPr>
          <p:cNvSpPr txBox="1"/>
          <p:nvPr/>
        </p:nvSpPr>
        <p:spPr>
          <a:xfrm>
            <a:off x="381000" y="2514600"/>
            <a:ext cx="8153400" cy="4113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 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openeth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 mouth with wisdom; and in her tongue is the law of kindness.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27 She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well to the ways of her household, and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eateth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not the bread of idleness.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28 Her children arise up, and call her blessed; her husband also, and he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praiseth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29 Many daughters have done virtuously, but thou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excellest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them all.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30 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Favour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is deceitful, and beauty is vain: but a woman that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feareth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 Lord, she shall be praised.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31 Give her of the fruit of her hands; and let her own works praise her in the gates.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09E633-76D4-10A3-3E60-DD764CD0D1D1}"/>
              </a:ext>
            </a:extLst>
          </p:cNvPr>
          <p:cNvSpPr txBox="1"/>
          <p:nvPr/>
        </p:nvSpPr>
        <p:spPr>
          <a:xfrm>
            <a:off x="2057400" y="1104752"/>
            <a:ext cx="541020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 is not idle and her tongue is ruled by the law of kindness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82592"/>
      </p:ext>
    </p:extLst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58883-1733-148C-469B-23F3E4814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DF3DE0-70F8-7F0E-64EA-46C816B39B8A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FB602B-7D2E-3BE4-1969-28A572A35F44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Song of Solomon 2:9-17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B9AB18-D26E-32CD-045C-B09F15204FBB}"/>
              </a:ext>
            </a:extLst>
          </p:cNvPr>
          <p:cNvSpPr txBox="1"/>
          <p:nvPr/>
        </p:nvSpPr>
        <p:spPr>
          <a:xfrm>
            <a:off x="381000" y="2232321"/>
            <a:ext cx="8153400" cy="4124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voice of my beloved! behold, he cometh leaping upon the mountains, skipping upon the hills.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 beloved is like a roe or a young hart: behold, he </a:t>
            </a:r>
            <a:r>
              <a:rPr lang="en-US" sz="16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standeth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behind our wall, he </a:t>
            </a:r>
            <a:r>
              <a:rPr lang="en-US" sz="16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looketh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forth at the windows, shewing himself through the lattice.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 beloved </a:t>
            </a:r>
            <a:r>
              <a:rPr lang="en-US" sz="16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spake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and said unto me, Rise up, my love, my fair one, and come away.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For, lo, the winter is past, the rain is over and gone;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flowers appear on the earth; the time of the singing of birds is come, and the voice of the turtle is heard in our land;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fig tree </a:t>
            </a:r>
            <a:r>
              <a:rPr lang="en-US" sz="16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putteth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forth her green figs, and the vines with the tender grape give a good smell. Arise, my love, my fair one, and come away.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my dove, that art in the clefts of the rock, in the secret places of the stairs, let me see thy countenance, let me hear thy voice; for sweet is thy voice, and thy countenance is comely.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AF3C02-8D3B-ECD4-98EB-F73D81519BD9}"/>
              </a:ext>
            </a:extLst>
          </p:cNvPr>
          <p:cNvSpPr txBox="1"/>
          <p:nvPr/>
        </p:nvSpPr>
        <p:spPr>
          <a:xfrm>
            <a:off x="2057400" y="1104752"/>
            <a:ext cx="541020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 Away my Love</a:t>
            </a:r>
          </a:p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winters over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94415"/>
      </p:ext>
    </p:extLst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5EF839-A02F-F044-C28C-A024C7463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EF8D2C-9952-7962-19E1-2A02EC6E00F6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ECF22-3F78-1DEB-794F-F7905230FEA6}"/>
              </a:ext>
            </a:extLst>
          </p:cNvPr>
          <p:cNvSpPr txBox="1"/>
          <p:nvPr/>
        </p:nvSpPr>
        <p:spPr>
          <a:xfrm>
            <a:off x="1066800" y="474606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412B67-F917-E800-1124-6D5F16961496}"/>
              </a:ext>
            </a:extLst>
          </p:cNvPr>
          <p:cNvSpPr txBox="1"/>
          <p:nvPr/>
        </p:nvSpPr>
        <p:spPr>
          <a:xfrm>
            <a:off x="381000" y="2514600"/>
            <a:ext cx="8153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Make sure you have the poems you are going to recite fully memorized and can communicate the emotion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Give her a nice decorated framed version of the poem that she will read again and again and again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Nearly all women like gifts – but don’t give gifts too soon in the relationship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Women want romance – otherwise you get into the dreaded friend group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l"/>
            <a:r>
              <a:rPr lang="en-US" sz="1800" b="1" kern="100" baseline="300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5 Love Languages – Find out what your woman’s love language is</a:t>
            </a:r>
            <a:endParaRPr lang="en-US" sz="1800" b="1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Words of Affirmation </a:t>
            </a:r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Develop a nickname that fits just her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Quality Time </a:t>
            </a:r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Time is the most valuable thing you can spend with her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Receiving Gifts </a:t>
            </a:r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Women don’t just want gifts, they want thoughtful gifts that you really put your heart into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Physical Touch </a:t>
            </a:r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Women need a mental connection in order to desire physical touch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Acts of Service </a:t>
            </a:r>
            <a:r>
              <a:rPr lang="en-US" sz="18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Take out the garbage, fix things for her, and bring her coffee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8C13B4-C9B8-8AB3-6B61-1744D7827F69}"/>
              </a:ext>
            </a:extLst>
          </p:cNvPr>
          <p:cNvSpPr txBox="1"/>
          <p:nvPr/>
        </p:nvSpPr>
        <p:spPr>
          <a:xfrm>
            <a:off x="1371600" y="1104752"/>
            <a:ext cx="609600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Poetry / Flowers / Chocolate / Love Language / Love Notes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24835"/>
      </p:ext>
    </p:extLst>
  </p:cSld>
  <p:clrMapOvr>
    <a:masterClrMapping/>
  </p:clrMapOvr>
  <p:transition spd="slow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B8E07-8405-FB0A-4989-3A0077E0D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EBC795-C978-685F-C570-AC4D86679A41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76C393-5B69-9A84-FBC0-ADEB3869B3C2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Love Poems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6D32AD-0C73-43B9-7F02-2DA985C3F1BD}"/>
              </a:ext>
            </a:extLst>
          </p:cNvPr>
          <p:cNvSpPr txBox="1"/>
          <p:nvPr/>
        </p:nvSpPr>
        <p:spPr>
          <a:xfrm>
            <a:off x="495300" y="1905000"/>
            <a:ext cx="8153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beyond a thousand dreams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beauty like the sky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group of stars not far from heaven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shine within your eyes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Oh do you know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strength that draws me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your side tonight?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power overcomes my will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melt within your sight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I've seen your smile light the earth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like sun beams from the moon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rays you give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ignite my heart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sing of this great boon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wish this could go on and on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you're so far away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 I touch your heart forever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these words I say?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Love is not one in a single moment of time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though the attraction is bright</a:t>
            </a:r>
          </a:p>
          <a:p>
            <a:pPr marL="0" marR="0"/>
            <a:endParaRPr lang="en-US" sz="10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I've chosen you</a:t>
            </a:r>
          </a:p>
          <a:p>
            <a:pPr marL="0" marR="0"/>
            <a:r>
              <a:rPr lang="en-US" sz="10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you choose me</a:t>
            </a:r>
          </a:p>
          <a:p>
            <a:r>
              <a:rPr lang="en-US" sz="1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Oh Radiant Queen of the Night!</a:t>
            </a:r>
            <a:endParaRPr lang="en-US" sz="10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4C70C-9E22-5E3A-CF4B-0EDC587BEE9B}"/>
              </a:ext>
            </a:extLst>
          </p:cNvPr>
          <p:cNvSpPr txBox="1"/>
          <p:nvPr/>
        </p:nvSpPr>
        <p:spPr>
          <a:xfrm>
            <a:off x="1371600" y="110475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Radiant Queen of the Night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85086"/>
      </p:ext>
    </p:extLst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9B7AC3-4B27-F1A7-23DC-51C5AF2C5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4B5F4A-4C8A-681D-08C4-F9F53A8E8DCF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F558B4-80C6-C76B-3E5C-9003EC345F48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Love Poems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D016F3-F0AE-23BE-7954-963C7154C956}"/>
              </a:ext>
            </a:extLst>
          </p:cNvPr>
          <p:cNvSpPr txBox="1"/>
          <p:nvPr/>
        </p:nvSpPr>
        <p:spPr>
          <a:xfrm>
            <a:off x="495300" y="1905000"/>
            <a:ext cx="81534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Beautiful dark hair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 gracefully you wear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living poem displayed before my eyes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Voice so soft and sweet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passion deep inside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can scarcely imagine the sky's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most spacious eyes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I am with you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make me happy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I think of you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smile inside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I long to spend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many hours sharing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uncovering the depths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 fills your presence with a shine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6D7472-0001-CEC1-F89A-92A5E4FC4132}"/>
              </a:ext>
            </a:extLst>
          </p:cNvPr>
          <p:cNvSpPr txBox="1"/>
          <p:nvPr/>
        </p:nvSpPr>
        <p:spPr>
          <a:xfrm>
            <a:off x="1371600" y="110475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Sky’s most Spacious Eyes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11852"/>
      </p:ext>
    </p:extLst>
  </p:cSld>
  <p:clrMapOvr>
    <a:masterClrMapping/>
  </p:clrMapOvr>
  <p:transition spd="slow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C95AB-C86E-BE58-BA1F-2220BCD33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ECB982-D7F9-71B5-D275-0290B0C03E91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AE54A8-38EB-BFC5-ECC0-D584BB9A31D4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Love Poems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06F413-123F-A630-D0C1-5FBDA71B68FB}"/>
              </a:ext>
            </a:extLst>
          </p:cNvPr>
          <p:cNvSpPr txBox="1"/>
          <p:nvPr/>
        </p:nvSpPr>
        <p:spPr>
          <a:xfrm>
            <a:off x="495300" y="1752600"/>
            <a:ext cx="81534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I'm about to invoke a relationship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I'm not sure where will go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I know how I feel inside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this one thing I must show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give again, to live again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set my life afire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love and touch another's heart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stirs within me great desire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fountain of uncertainty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from which we both must drink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separate the taste is bland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together, oh so sweet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fighter, a factotum, and a mentalist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 all characteristics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it's true</a:t>
            </a:r>
          </a:p>
          <a:p>
            <a:pPr marL="0" marR="0"/>
            <a:endParaRPr lang="en-US" sz="14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of all these gifts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both big and small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I'm meant for loving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D845C-3524-CE55-2E8E-F862B7BB5DAE}"/>
              </a:ext>
            </a:extLst>
          </p:cNvPr>
          <p:cNvSpPr txBox="1"/>
          <p:nvPr/>
        </p:nvSpPr>
        <p:spPr>
          <a:xfrm>
            <a:off x="1371600" y="110475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Meant for Loving you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012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228600" y="609600"/>
            <a:ext cx="3429000" cy="674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Said it – Not me – but it’s a good idea and its 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2D2F39-8FCC-7811-8A49-9D98FB174E53}"/>
              </a:ext>
            </a:extLst>
          </p:cNvPr>
          <p:cNvSpPr txBox="1"/>
          <p:nvPr/>
        </p:nvSpPr>
        <p:spPr>
          <a:xfrm>
            <a:off x="308377" y="1316589"/>
            <a:ext cx="3886200" cy="1500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20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5:19</a:t>
            </a:r>
            <a:endParaRPr lang="en-US" sz="20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20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 …let her breasts satisfy thee at all times; and be thou ravished always with her love.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1AC6F-470A-2942-A4BA-712610C9BEAC}"/>
              </a:ext>
            </a:extLst>
          </p:cNvPr>
          <p:cNvSpPr txBox="1"/>
          <p:nvPr/>
        </p:nvSpPr>
        <p:spPr>
          <a:xfrm>
            <a:off x="4419600" y="539887"/>
            <a:ext cx="4572000" cy="1370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0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Genesis 1:27</a:t>
            </a:r>
          </a:p>
          <a:p>
            <a:pPr marL="0" marR="0" algn="l"/>
            <a:r>
              <a:rPr lang="en-US" sz="20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27 So God created man in his own image, in the image of God created he him; male and female created he them.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8A6285-38F0-A9E7-5C52-221F9FCA1E6A}"/>
              </a:ext>
            </a:extLst>
          </p:cNvPr>
          <p:cNvSpPr txBox="1"/>
          <p:nvPr/>
        </p:nvSpPr>
        <p:spPr>
          <a:xfrm>
            <a:off x="4114800" y="3775958"/>
            <a:ext cx="4572000" cy="1293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i="0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Don’t awaken love before its time</a:t>
            </a:r>
            <a:endParaRPr lang="en-US" sz="1800" b="1" i="1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sleep around – you make soul connections with people you don’t want to be connected 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32B511-C7FC-7E41-1F14-0B9B17C33F13}"/>
              </a:ext>
            </a:extLst>
          </p:cNvPr>
          <p:cNvSpPr txBox="1"/>
          <p:nvPr/>
        </p:nvSpPr>
        <p:spPr>
          <a:xfrm>
            <a:off x="1965804" y="5367040"/>
            <a:ext cx="4572000" cy="1370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 of Solomon 8:4</a:t>
            </a:r>
            <a:endParaRPr lang="en-US" sz="1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I charge you, O daughters of Jerusalem, that ye stir not up, nor awake my love, until he please.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BD128-D1E6-A961-5595-35891A862175}"/>
              </a:ext>
            </a:extLst>
          </p:cNvPr>
          <p:cNvSpPr txBox="1"/>
          <p:nvPr/>
        </p:nvSpPr>
        <p:spPr>
          <a:xfrm>
            <a:off x="308377" y="2971800"/>
            <a:ext cx="3581400" cy="2365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Psalm 37:4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specific about what you want – and I do mean everything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800" b="1" i="1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2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</a:t>
            </a:r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Delight thyself also in the Lord: and he shall give thee the desires of thine heart.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F15B9C-7DA7-048F-D4F1-29BA53B247CD}"/>
              </a:ext>
            </a:extLst>
          </p:cNvPr>
          <p:cNvSpPr txBox="1"/>
          <p:nvPr/>
        </p:nvSpPr>
        <p:spPr>
          <a:xfrm>
            <a:off x="4419600" y="2046693"/>
            <a:ext cx="4572000" cy="1678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000" b="1" kern="100" dirty="0">
                <a:solidFill>
                  <a:schemeClr val="accent2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Ephesians 5:31</a:t>
            </a:r>
          </a:p>
          <a:p>
            <a:pPr algn="l"/>
            <a:r>
              <a:rPr lang="en-US" sz="2000" kern="100" dirty="0">
                <a:solidFill>
                  <a:schemeClr val="accent6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31 For this cause shall a man leave his father and mother, and shall be joined unto his wife, and they two shall be one flesh.</a:t>
            </a:r>
          </a:p>
        </p:txBody>
      </p:sp>
    </p:spTree>
  </p:cSld>
  <p:clrMapOvr>
    <a:masterClrMapping/>
  </p:clrMapOvr>
  <p:transition spd="slow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BEBA4-D8A0-C3B2-564B-56FDFBF6F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FEFEBA-9B3D-CAEF-AEBD-943511766267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B38EE9-279E-A98B-09E3-2882D9EB127C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Love Poems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293BEE-672F-5FFF-3E03-539D830CFBE5}"/>
              </a:ext>
            </a:extLst>
          </p:cNvPr>
          <p:cNvSpPr txBox="1"/>
          <p:nvPr/>
        </p:nvSpPr>
        <p:spPr>
          <a:xfrm>
            <a:off x="495300" y="1795532"/>
            <a:ext cx="8153400" cy="4890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the sound of crickets comes the evening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stars are as bright as can be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essence of all that is lovely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Shows the beauty of you here with me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place where our hearts did the calling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the candor of words we spoke true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a sigh as we dwell inside nature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Hearts touched with the fresh morning dew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6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ntwined like the fragrance of flowers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all that we know and love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morning birds singing softly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Like a gift someone sent from above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rest in the arms of each other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where to be and nowhere to go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the hope that we’ve kept for tomorrow</a:t>
            </a:r>
          </a:p>
          <a:p>
            <a:pPr marL="0" marR="0"/>
            <a:r>
              <a:rPr lang="en-US" sz="16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Comes round like fresh fallen snow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13DA06-CE52-97C3-1851-234374AB0BE0}"/>
              </a:ext>
            </a:extLst>
          </p:cNvPr>
          <p:cNvSpPr txBox="1"/>
          <p:nvPr/>
        </p:nvSpPr>
        <p:spPr>
          <a:xfrm>
            <a:off x="1371600" y="110475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Fresh fallen Snow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24631"/>
      </p:ext>
    </p:extLst>
  </p:cSld>
  <p:clrMapOvr>
    <a:masterClrMapping/>
  </p:clrMapOvr>
  <p:transition spd="slow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75843-3F56-22E2-F422-4B3BF36A3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B82A7B-5100-68C0-7524-F42679896B01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CDCE61-A118-B803-C30C-354C4FCF3DFD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Love Poems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2FD9F8-9D57-B7DB-7D78-A8CA1B80C800}"/>
              </a:ext>
            </a:extLst>
          </p:cNvPr>
          <p:cNvSpPr txBox="1"/>
          <p:nvPr/>
        </p:nvSpPr>
        <p:spPr>
          <a:xfrm>
            <a:off x="495300" y="1795532"/>
            <a:ext cx="81534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I’m here to speak of deep desire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self-igniting flame of fire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Which burns within my soul for only you</a:t>
            </a:r>
          </a:p>
          <a:p>
            <a:pPr marL="0" marR="0"/>
            <a:endParaRPr lang="en-US" sz="1400" kern="100" dirty="0">
              <a:solidFill>
                <a:schemeClr val="accent2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these words are only capsules traveling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your ears, meant every lasting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they fail to describe how I feel inside</a:t>
            </a:r>
          </a:p>
          <a:p>
            <a:pPr marL="0" marR="0"/>
            <a:endParaRPr lang="en-US" sz="1400" kern="100" dirty="0">
              <a:solidFill>
                <a:schemeClr val="accent2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You’ve met my heart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took my hand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 mind is numb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inside I understand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emotion you’ve commoved within my being</a:t>
            </a:r>
          </a:p>
          <a:p>
            <a:pPr marL="0" marR="0"/>
            <a:endParaRPr lang="en-US" sz="14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feel alive again once more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I’m higher than I’ve been before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I want to tell the world how I feel for you</a:t>
            </a:r>
          </a:p>
          <a:p>
            <a:pPr marL="0" marR="0"/>
            <a:endParaRPr lang="en-US" sz="14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 with you means something special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feeli</a:t>
            </a:r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ng that’s real hard to find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these precious moments will last forever</a:t>
            </a:r>
          </a:p>
          <a:p>
            <a:pPr marL="0" marR="0"/>
            <a:r>
              <a:rPr lang="en-US" sz="14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you’ll share your heart with mine</a:t>
            </a:r>
            <a:endParaRPr lang="en-US" sz="14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CA2BEE-42F1-08C9-C0D1-F1E5B28FE138}"/>
              </a:ext>
            </a:extLst>
          </p:cNvPr>
          <p:cNvSpPr txBox="1"/>
          <p:nvPr/>
        </p:nvSpPr>
        <p:spPr>
          <a:xfrm>
            <a:off x="1371600" y="110475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0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you’ll share your heart with mine</a:t>
            </a:r>
            <a:endParaRPr 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49210"/>
      </p:ext>
    </p:extLst>
  </p:cSld>
  <p:clrMapOvr>
    <a:masterClrMapping/>
  </p:clrMapOvr>
  <p:transition spd="slow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4689C-0570-E63E-46F7-201068903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91754A-D00C-88EA-385F-C055FCED87E4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D0207-3009-2199-F0B8-E740F6037A87}"/>
              </a:ext>
            </a:extLst>
          </p:cNvPr>
          <p:cNvSpPr txBox="1"/>
          <p:nvPr/>
        </p:nvSpPr>
        <p:spPr>
          <a:xfrm>
            <a:off x="1073020" y="48266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How to talk and interact with your woman: Recherche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1F42E5-CB3A-5BC1-B275-F200DA928731}"/>
              </a:ext>
            </a:extLst>
          </p:cNvPr>
          <p:cNvSpPr txBox="1"/>
          <p:nvPr/>
        </p:nvSpPr>
        <p:spPr>
          <a:xfrm>
            <a:off x="533400" y="1295400"/>
            <a:ext cx="8001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2400" b="1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Recherche – Lavishly elegant and refined - rare</a:t>
            </a:r>
          </a:p>
          <a:p>
            <a:pPr marL="0" marR="0" algn="l"/>
            <a:endParaRPr lang="en-US" sz="2400" b="1" kern="100" baseline="30000" dirty="0">
              <a:solidFill>
                <a:schemeClr val="accent1">
                  <a:lumMod val="7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 and treat your woman like she is the only woman in the world</a:t>
            </a:r>
          </a:p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 for her as if she was as delicate as a flower</a:t>
            </a:r>
          </a:p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Date her your whole life – not just at the beginning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the same drive inside of you as when you were chasing her until she caught you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Always defend 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Protect 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100" baseline="300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Love her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57FBEE-4CD5-BE93-839B-35DA32ADF552}"/>
              </a:ext>
            </a:extLst>
          </p:cNvPr>
          <p:cNvSpPr txBox="1"/>
          <p:nvPr/>
        </p:nvSpPr>
        <p:spPr>
          <a:xfrm>
            <a:off x="566368" y="5257800"/>
            <a:ext cx="7467600" cy="125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18:22</a:t>
            </a:r>
          </a:p>
          <a:p>
            <a:pPr marL="0" marR="0"/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 Whoso 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findeth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wife 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findeth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good thing, and 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obtaineth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favour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the Lord.</a:t>
            </a:r>
          </a:p>
        </p:txBody>
      </p:sp>
    </p:spTree>
    <p:extLst>
      <p:ext uri="{BB962C8B-B14F-4D97-AF65-F5344CB8AC3E}">
        <p14:creationId xmlns:p14="http://schemas.microsoft.com/office/powerpoint/2010/main" val="1490903181"/>
      </p:ext>
    </p:extLst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598FA3-DF22-2F19-60B4-DDEE10192C9E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A6465-D146-CE56-A2C0-70F86988584B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Don’t start out broken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A202BA-9CBC-5FBF-511F-62B5FC85E1D6}"/>
              </a:ext>
            </a:extLst>
          </p:cNvPr>
          <p:cNvSpPr txBox="1"/>
          <p:nvPr/>
        </p:nvSpPr>
        <p:spPr>
          <a:xfrm>
            <a:off x="228600" y="1219200"/>
            <a:ext cx="8153400" cy="5068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know how to communicate with each other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Colossians 4:6</a:t>
            </a:r>
          </a:p>
          <a:p>
            <a:pPr marL="0" marR="0" algn="l"/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 Let your speech be always with grace, seasoned with salt, that ye may know how ye ought to answer every man.</a:t>
            </a:r>
          </a:p>
          <a:p>
            <a:pPr marL="0" marR="0" algn="l"/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12:17-19 – </a:t>
            </a: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includes women</a:t>
            </a:r>
          </a:p>
          <a:p>
            <a:pPr marL="0" marR="0" algn="l"/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 If it be possible, as much as lieth in you, live peaceably with all men.</a:t>
            </a:r>
          </a:p>
          <a:p>
            <a:pPr marL="0" marR="0" algn="l"/>
            <a:r>
              <a:rPr lang="en-US" sz="24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know how to solve problems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4:26</a:t>
            </a:r>
          </a:p>
          <a:p>
            <a:pPr marL="0" marR="0" algn="l"/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 Be ye angry, and sin not: let not the sun go down upon your wrath: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should have at least some similar interests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i="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Find activities that you both really enjoy doing</a:t>
            </a:r>
            <a:endParaRPr lang="en-US" sz="1800" i="1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Show interest in what she likes</a:t>
            </a:r>
          </a:p>
        </p:txBody>
      </p:sp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9E870E-BDE9-9506-19E4-F9785638C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F38427-35AB-3FC3-3378-2675F9C4CDBE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E752B9-D73D-55AA-99CB-8B1104E2E0DE}"/>
              </a:ext>
            </a:extLst>
          </p:cNvPr>
          <p:cNvSpPr txBox="1"/>
          <p:nvPr/>
        </p:nvSpPr>
        <p:spPr>
          <a:xfrm>
            <a:off x="304800" y="1295400"/>
            <a:ext cx="81534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Women need love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 need respect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 are the head of the wife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Women want to be desired</a:t>
            </a:r>
            <a:endParaRPr lang="en-US" sz="2800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wife submits to the husband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husband submits to God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Even if the girl you are interested in is exceptionally hot, if looks is all you are going for, you will lose interest in 4-7 years – because your relationship will crumble.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Should you date? Probably not – should you court? Yes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09D1DC-7BF7-76AE-CD15-6214E43A684E}"/>
              </a:ext>
            </a:extLst>
          </p:cNvPr>
          <p:cNvSpPr txBox="1"/>
          <p:nvPr/>
        </p:nvSpPr>
        <p:spPr>
          <a:xfrm>
            <a:off x="1295400" y="609600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General facts about Men, Women &amp; Marriage</a:t>
            </a:r>
          </a:p>
        </p:txBody>
      </p:sp>
    </p:spTree>
    <p:extLst>
      <p:ext uri="{BB962C8B-B14F-4D97-AF65-F5344CB8AC3E}">
        <p14:creationId xmlns:p14="http://schemas.microsoft.com/office/powerpoint/2010/main" val="1548436201"/>
      </p:ext>
    </p:extLst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303F0-C8FC-84D8-71E5-A99662AA1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712496-D9F2-49C8-11E3-E9BB081F0BB4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E52A63-2D08-D20C-7094-F72995E62B93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If Solomon could say it – Baby, Baby why not me?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28EB87-0223-8E8F-8C7C-0E3BB6EDBF78}"/>
              </a:ext>
            </a:extLst>
          </p:cNvPr>
          <p:cNvSpPr txBox="1"/>
          <p:nvPr/>
        </p:nvSpPr>
        <p:spPr>
          <a:xfrm>
            <a:off x="457200" y="2514600"/>
            <a:ext cx="81534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beautiful are thy feet with shoes, O prince's daughter! the joints of thy thighs are like jewels, the work of the hands of a cunning workman.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Thy navel is like a round goblet, which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wanteth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not liquor: thy belly is like an heap of wheat set about with lilies.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Thy two breasts are like two young roes that are twins.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Thy neck is as a tower of ivory; thine eyes like the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fishpools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Heshbon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by the gate of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Bathrabbim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thy nose is as the tower of Lebanon which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looketh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toward Damascus.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Thine head upon thee is like Carmel, and the hair of thine head like purple; the king is held in the galleries.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fair and how pleasant art thou, O love, for delights!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thy stature is like to a palm tree, and thy breasts to clusters of grapes.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said, I will go up to the palm tree, I will take hold of the boughs thereof: now also thy breasts shall be as clusters of the vine, and the smell of thy nose like apples;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9 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the roof of thy mouth like the best wine for my beloved, that </a:t>
            </a:r>
            <a:r>
              <a:rPr lang="en-US" sz="1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goeth</a:t>
            </a:r>
            <a:r>
              <a:rPr lang="en-US" sz="1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down sweetly, causing the lips of those that are asleep to speak.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10 </a:t>
            </a:r>
            <a:r>
              <a:rPr lang="en-US" sz="18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am my beloved's, and his desire is toward me.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441753-731F-B3F8-A554-6A1C4B936551}"/>
              </a:ext>
            </a:extLst>
          </p:cNvPr>
          <p:cNvSpPr txBox="1"/>
          <p:nvPr/>
        </p:nvSpPr>
        <p:spPr>
          <a:xfrm>
            <a:off x="457200" y="942784"/>
            <a:ext cx="4572000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Maybe Solomon was crazy in his descriptions but keep in mind that God gave him extreme wisdom – so there may be a deeper truth in what he is saying</a:t>
            </a:r>
            <a:endParaRPr lang="en-U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ouble Wave 1">
            <a:hlinkClick r:id="rId2"/>
            <a:extLst>
              <a:ext uri="{FF2B5EF4-FFF2-40B4-BE49-F238E27FC236}">
                <a16:creationId xmlns:a16="http://schemas.microsoft.com/office/drawing/2014/main" id="{B74CB5A4-DE6C-B350-2198-80F5C0F6940A}"/>
              </a:ext>
            </a:extLst>
          </p:cNvPr>
          <p:cNvSpPr/>
          <p:nvPr/>
        </p:nvSpPr>
        <p:spPr bwMode="auto">
          <a:xfrm>
            <a:off x="5562600" y="958957"/>
            <a:ext cx="609600" cy="395788"/>
          </a:xfrm>
          <a:prstGeom prst="doubleWave">
            <a:avLst/>
          </a:prstGeom>
          <a:solidFill>
            <a:schemeClr val="accent1">
              <a:lumMod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ooper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69613"/>
      </p:ext>
    </p:extLst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DD430-C8E0-FED0-89C6-C27C4AE5C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758F91-3801-B306-9438-1BB1E45833C4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04720B-A12D-66BB-B7D3-0F8DB7ADCA93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 Strange Woman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16D3B7-613A-F1A7-5CF3-485D1E9F1B9F}"/>
              </a:ext>
            </a:extLst>
          </p:cNvPr>
          <p:cNvSpPr txBox="1"/>
          <p:nvPr/>
        </p:nvSpPr>
        <p:spPr>
          <a:xfrm>
            <a:off x="762000" y="1219200"/>
            <a:ext cx="7696200" cy="4671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8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Gaining wisdom </a:t>
            </a:r>
          </a:p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8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keep you from the strange woman</a:t>
            </a:r>
          </a:p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2800" b="1" i="1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 My son, keep my words, and lay up my commandments with thee.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 Keep my commandments, and live; and my law as the apple of thine eye.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 Bind them upon thy fingers, write them upon the table of thine heart.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Say unto wisdom, Thou art my sister; and call understanding thy kinswoman: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 That they may keep thee from the strange woman, from the stranger which </a:t>
            </a:r>
            <a:r>
              <a:rPr lang="en-US" sz="28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flattereth</a:t>
            </a:r>
            <a:r>
              <a:rPr lang="en-US" sz="28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her words.</a:t>
            </a:r>
            <a:endParaRPr lang="en-US" sz="2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045672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BFF8A-06AF-3A60-18A5-0AC9DDFB6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6A24E8-26FE-80B9-C127-54BDCA61DD29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9B8133-7F8B-B6CA-98D0-4730A20FBBB9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 Strange Woman: Proverbs 7:6-10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0CF1E1-3F8F-26A3-B8F5-45882BB0F4D8}"/>
              </a:ext>
            </a:extLst>
          </p:cNvPr>
          <p:cNvSpPr txBox="1"/>
          <p:nvPr/>
        </p:nvSpPr>
        <p:spPr>
          <a:xfrm>
            <a:off x="304800" y="2819400"/>
            <a:ext cx="81534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 For at the window of my house I looked through my casement,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 And beheld among the simple ones, I discerned among the youths, a young man void of understanding,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 Passing through the street near her corner; and he went the way to her house,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 In the twilight, in the evening, in the black and dark night: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 And, behold, there met him a woman with the attire of an harlot, and </a:t>
            </a:r>
            <a:r>
              <a:rPr lang="en-US" sz="32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subtil</a:t>
            </a:r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heart.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C468-50B8-D6CC-F355-5612136BA2F9}"/>
              </a:ext>
            </a:extLst>
          </p:cNvPr>
          <p:cNvSpPr txBox="1"/>
          <p:nvPr/>
        </p:nvSpPr>
        <p:spPr>
          <a:xfrm>
            <a:off x="2286000" y="1314021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kern="100" baseline="300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Twilight, in the evening, in the black and dark night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98523"/>
      </p:ext>
    </p:extLst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322E5-63C7-260B-90DF-A4988F38E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D07688-5EDA-7403-00FF-259F898869F0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08BA9-2493-F209-FAEE-5D8AD201BB66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 Strange Woman: Proverbs 7:11-15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C19D4F-88DC-82A4-D264-0A1B81B5C47E}"/>
              </a:ext>
            </a:extLst>
          </p:cNvPr>
          <p:cNvSpPr txBox="1"/>
          <p:nvPr/>
        </p:nvSpPr>
        <p:spPr>
          <a:xfrm>
            <a:off x="304800" y="2819400"/>
            <a:ext cx="81534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 (She is loud and stubborn; her feet abide not in her house: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 Now is she without, now in the streets, and lieth in wait at every corner.)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 So she caught him, and kissed him, and with an impudent face said unto him,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 I have peace offerings with me; this day have I </a:t>
            </a:r>
            <a:r>
              <a:rPr lang="en-US" sz="3200" kern="100" baseline="300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payed</a:t>
            </a:r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my vows.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 Therefore came I forth to meet thee, diligently to seek thy face, and I have found thee.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6B8029-0F31-9D03-693F-AEDDBB6943FD}"/>
              </a:ext>
            </a:extLst>
          </p:cNvPr>
          <p:cNvSpPr txBox="1"/>
          <p:nvPr/>
        </p:nvSpPr>
        <p:spPr>
          <a:xfrm>
            <a:off x="2209800" y="984953"/>
            <a:ext cx="4572000" cy="165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4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strange woman starts by making you feel important – which is a sign of respect – which is what men really want</a:t>
            </a:r>
          </a:p>
        </p:txBody>
      </p:sp>
    </p:spTree>
    <p:extLst>
      <p:ext uri="{BB962C8B-B14F-4D97-AF65-F5344CB8AC3E}">
        <p14:creationId xmlns:p14="http://schemas.microsoft.com/office/powerpoint/2010/main" val="3981412594"/>
      </p:ext>
    </p:extLst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97ED1-0C4C-DAE0-9978-A5F10309D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5041DE-7B14-4DBE-DAE3-7BE121BE3D2B}"/>
              </a:ext>
            </a:extLst>
          </p:cNvPr>
          <p:cNvSpPr txBox="1"/>
          <p:nvPr/>
        </p:nvSpPr>
        <p:spPr>
          <a:xfrm>
            <a:off x="1066800" y="90997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 introduction to Dating, Courting, Marriage and Women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07C19B-721D-5083-44A1-8A948C015785}"/>
              </a:ext>
            </a:extLst>
          </p:cNvPr>
          <p:cNvSpPr txBox="1"/>
          <p:nvPr/>
        </p:nvSpPr>
        <p:spPr>
          <a:xfrm>
            <a:off x="1066800" y="485752"/>
            <a:ext cx="662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 Strange Woman: Proverbs 7:16-20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766CDD-76B8-FAF2-3084-87A94AA0C2D2}"/>
              </a:ext>
            </a:extLst>
          </p:cNvPr>
          <p:cNvSpPr txBox="1"/>
          <p:nvPr/>
        </p:nvSpPr>
        <p:spPr>
          <a:xfrm>
            <a:off x="304800" y="2971800"/>
            <a:ext cx="81534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 I have decked my bed with coverings of tapestry, with carved works, with fine linen of Egypt.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17 I have perfumed my bed with myrrh, aloes, and cinnamon.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 Come, let us take our fill of love until the morning: let us solace ourselves with loves.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 For the goodman is not at home, he is gone a long journey: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/>
            <a:r>
              <a:rPr lang="en-US" sz="3200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 He hath taken a bag of money with him, and will come home at the day appointed.</a:t>
            </a:r>
            <a:endParaRPr lang="en-US" sz="32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B294EF-945E-4C7A-7F68-1E4467507B2C}"/>
              </a:ext>
            </a:extLst>
          </p:cNvPr>
          <p:cNvSpPr txBox="1"/>
          <p:nvPr/>
        </p:nvSpPr>
        <p:spPr>
          <a:xfrm>
            <a:off x="2209800" y="984953"/>
            <a:ext cx="4572000" cy="165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4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strange women makes herself and her environment irresistible and she assures you that you won’t be interrupted</a:t>
            </a:r>
          </a:p>
        </p:txBody>
      </p:sp>
    </p:spTree>
    <p:extLst>
      <p:ext uri="{BB962C8B-B14F-4D97-AF65-F5344CB8AC3E}">
        <p14:creationId xmlns:p14="http://schemas.microsoft.com/office/powerpoint/2010/main" val="1580478720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1635</TotalTime>
  <Words>3058</Words>
  <Application>Microsoft Office PowerPoint</Application>
  <PresentationFormat>On-screen Show (4:3)</PresentationFormat>
  <Paragraphs>300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Times New Roman</vt:lpstr>
      <vt:lpstr>ArgosContour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Blue-Gradient.dep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814</cp:revision>
  <cp:lastPrinted>2016-03-16T15:34:38Z</cp:lastPrinted>
  <dcterms:created xsi:type="dcterms:W3CDTF">2013-07-15T18:37:31Z</dcterms:created>
  <dcterms:modified xsi:type="dcterms:W3CDTF">2025-01-05T14:36:43Z</dcterms:modified>
</cp:coreProperties>
</file>